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6" r:id="rId4"/>
  </p:sldMasterIdLst>
  <p:notesMasterIdLst>
    <p:notesMasterId r:id="rId17"/>
  </p:notesMasterIdLst>
  <p:handoutMasterIdLst>
    <p:handoutMasterId r:id="rId18"/>
  </p:handoutMasterIdLst>
  <p:sldIdLst>
    <p:sldId id="256" r:id="rId5"/>
    <p:sldId id="261" r:id="rId6"/>
    <p:sldId id="295" r:id="rId7"/>
    <p:sldId id="297" r:id="rId8"/>
    <p:sldId id="289" r:id="rId9"/>
    <p:sldId id="299" r:id="rId10"/>
    <p:sldId id="298" r:id="rId11"/>
    <p:sldId id="300" r:id="rId12"/>
    <p:sldId id="301" r:id="rId13"/>
    <p:sldId id="302" r:id="rId14"/>
    <p:sldId id="303" r:id="rId15"/>
    <p:sldId id="275" r:id="rId16"/>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6D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6" autoAdjust="0"/>
    <p:restoredTop sz="94660"/>
  </p:normalViewPr>
  <p:slideViewPr>
    <p:cSldViewPr snapToGrid="0">
      <p:cViewPr varScale="1">
        <p:scale>
          <a:sx n="83" d="100"/>
          <a:sy n="83" d="100"/>
        </p:scale>
        <p:origin x="390" y="54"/>
      </p:cViewPr>
      <p:guideLst>
        <p:guide orient="horz" pos="3360"/>
        <p:guide pos="3840"/>
      </p:guideLst>
    </p:cSldViewPr>
  </p:slideViewPr>
  <p:notesTextViewPr>
    <p:cViewPr>
      <p:scale>
        <a:sx n="1" d="1"/>
        <a:sy n="1" d="1"/>
      </p:scale>
      <p:origin x="0" y="0"/>
    </p:cViewPr>
  </p:notesTextViewPr>
  <p:notesViewPr>
    <p:cSldViewPr snapToGrid="0">
      <p:cViewPr>
        <p:scale>
          <a:sx n="1" d="2"/>
          <a:sy n="1" d="2"/>
        </p:scale>
        <p:origin x="4632" y="149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3F6ED8B-CF52-4A64-BACC-61D9C1041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a:extLst>
              <a:ext uri="{FF2B5EF4-FFF2-40B4-BE49-F238E27FC236}">
                <a16:creationId xmlns:a16="http://schemas.microsoft.com/office/drawing/2014/main" id="{0D7022B2-02C5-4E03-99BC-0BA3C57AC4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4245C065-7973-41A8-A2CC-441A8BA3384C}" type="datetime1">
              <a:rPr lang="en-GB" smtClean="0"/>
              <a:t>19/01/2025</a:t>
            </a:fld>
            <a:endParaRPr lang="en-GB"/>
          </a:p>
        </p:txBody>
      </p:sp>
      <p:sp>
        <p:nvSpPr>
          <p:cNvPr id="4" name="Footer Placeholder 3">
            <a:extLst>
              <a:ext uri="{FF2B5EF4-FFF2-40B4-BE49-F238E27FC236}">
                <a16:creationId xmlns:a16="http://schemas.microsoft.com/office/drawing/2014/main" id="{BC3FEE8C-8D38-4F2A-950E-071C6823E27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8C567A6D-959B-4552-AB8D-4CCA819CAA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BF9A36D-7FAC-478F-9944-F324014F6FD1}" type="slidenum">
              <a:rPr lang="en-GB" smtClean="0"/>
              <a:t>‹#›</a:t>
            </a:fld>
            <a:endParaRPr lang="en-GB"/>
          </a:p>
        </p:txBody>
      </p:sp>
    </p:spTree>
    <p:extLst>
      <p:ext uri="{BB962C8B-B14F-4D97-AF65-F5344CB8AC3E}">
        <p14:creationId xmlns:p14="http://schemas.microsoft.com/office/powerpoint/2010/main" val="1342467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87A586-3225-45EC-B90F-43F9676D14C2}" type="datetime1">
              <a:rPr lang="en-GB" smtClean="0"/>
              <a:pPr/>
              <a:t>19/01/2025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4B9A9E5-4F7F-4A7D-9DE1-899232329269}" type="slidenum">
              <a:rPr lang="en-GB" noProof="0" smtClean="0"/>
              <a:t>‹#›</a:t>
            </a:fld>
            <a:endParaRPr lang="en-GB" noProof="0"/>
          </a:p>
        </p:txBody>
      </p:sp>
    </p:spTree>
    <p:extLst>
      <p:ext uri="{BB962C8B-B14F-4D97-AF65-F5344CB8AC3E}">
        <p14:creationId xmlns:p14="http://schemas.microsoft.com/office/powerpoint/2010/main" val="138778318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my name is Jack Laundon, and I am here to present the results of the requested penetration test on your business "Astley's Shop".</a:t>
            </a:r>
          </a:p>
          <a:p>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smtClean="0"/>
              <a:t>1</a:t>
            </a:fld>
            <a:endParaRPr lang="en-GB"/>
          </a:p>
        </p:txBody>
      </p:sp>
    </p:spTree>
    <p:extLst>
      <p:ext uri="{BB962C8B-B14F-4D97-AF65-F5344CB8AC3E}">
        <p14:creationId xmlns:p14="http://schemas.microsoft.com/office/powerpoint/2010/main" val="27723340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is Cross site scripting.  This affected the search bar, the product comments section, and the product details section.  This vulnerability allowed </a:t>
            </a:r>
            <a:r>
              <a:rPr lang="en-US" dirty="0" err="1"/>
              <a:t>javascript</a:t>
            </a:r>
            <a:r>
              <a:rPr lang="en-US" dirty="0"/>
              <a:t> code to be entered and executed on the site.  As with SQL injection, input </a:t>
            </a:r>
            <a:r>
              <a:rPr lang="en-US" dirty="0" err="1"/>
              <a:t>sanitisation</a:t>
            </a:r>
            <a:r>
              <a:rPr lang="en-US" dirty="0"/>
              <a:t> should be implemented to mitigate this.  If not remediated, this poses a critical risk as sensitive information such as the session cookie can be stolen.</a:t>
            </a:r>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noProof="0" smtClean="0"/>
              <a:t>10</a:t>
            </a:fld>
            <a:endParaRPr lang="en-GB" noProof="0"/>
          </a:p>
        </p:txBody>
      </p:sp>
    </p:spTree>
    <p:extLst>
      <p:ext uri="{BB962C8B-B14F-4D97-AF65-F5344CB8AC3E}">
        <p14:creationId xmlns:p14="http://schemas.microsoft.com/office/powerpoint/2010/main" val="22030105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leads into the final vulnerability covered today which is the insecure "secret cookie".  When a user logs into the website, a "secret cookie" is generated.  This cookie is not encrypted, just encoded which is a reversible process.  After decoding the cookie, part of the user's email address and their entire password were displayed.  This can be mitigated by encrypting the cookies rather than encoding them, but user credentials ideally shouldn't be stored in a cookie anyway.  If left alone, this poses a critical risk to users of the site as they are at risk of having their accounts compromised if an attacker were to gain the cookie and decode it.</a:t>
            </a:r>
          </a:p>
          <a:p>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noProof="0" smtClean="0"/>
              <a:t>11</a:t>
            </a:fld>
            <a:endParaRPr lang="en-GB" noProof="0"/>
          </a:p>
        </p:txBody>
      </p:sp>
    </p:spTree>
    <p:extLst>
      <p:ext uri="{BB962C8B-B14F-4D97-AF65-F5344CB8AC3E}">
        <p14:creationId xmlns:p14="http://schemas.microsoft.com/office/powerpoint/2010/main" val="2333127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That wraps up the presentation today, thank you very much for your time I know it's very valuable.  Remember that the vulnerabilities covered in this presentation are just some of the vulnerabilities discovered during the test so if you have any questions or would like to discuss the penetration test engagement in further detail, my email address is on the slide.  Thank you very much.</a:t>
            </a:r>
          </a:p>
          <a:p>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smtClean="0"/>
              <a:t>12</a:t>
            </a:fld>
            <a:endParaRPr lang="en-GB"/>
          </a:p>
        </p:txBody>
      </p:sp>
    </p:spTree>
    <p:extLst>
      <p:ext uri="{BB962C8B-B14F-4D97-AF65-F5344CB8AC3E}">
        <p14:creationId xmlns:p14="http://schemas.microsoft.com/office/powerpoint/2010/main" val="3772094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business problem is cyber attacks are a growing problem, and many businesses are unequipped to deal with them.  Cyber attacks can result in financial losses through the cost of a data breach and a GDPR non-compliance fine on top of that, along with a loss of reputation - if a businesses is a victim of a data breach, its customers may feel unsafe and go somewhere else.</a:t>
            </a:r>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smtClean="0"/>
              <a:t>2</a:t>
            </a:fld>
            <a:endParaRPr lang="en-GB"/>
          </a:p>
        </p:txBody>
      </p:sp>
    </p:spTree>
    <p:extLst>
      <p:ext uri="{BB962C8B-B14F-4D97-AF65-F5344CB8AC3E}">
        <p14:creationId xmlns:p14="http://schemas.microsoft.com/office/powerpoint/2010/main" val="798085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demonstrated in this graph, the average cost of a cyber attack is growing annually.</a:t>
            </a:r>
          </a:p>
          <a:p>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noProof="0" smtClean="0"/>
              <a:t>3</a:t>
            </a:fld>
            <a:endParaRPr lang="en-GB" noProof="0"/>
          </a:p>
        </p:txBody>
      </p:sp>
    </p:spTree>
    <p:extLst>
      <p:ext uri="{BB962C8B-B14F-4D97-AF65-F5344CB8AC3E}">
        <p14:creationId xmlns:p14="http://schemas.microsoft.com/office/powerpoint/2010/main" val="1090510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BBE17-9517-E311-93B3-B2D350840D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1089F1-A09E-DCC9-9A66-9346A1B60F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BAD128-D74C-9085-0A74-E299809BA711}"/>
              </a:ext>
            </a:extLst>
          </p:cNvPr>
          <p:cNvSpPr>
            <a:spLocks noGrp="1"/>
          </p:cNvSpPr>
          <p:nvPr>
            <p:ph type="body" idx="1"/>
          </p:nvPr>
        </p:nvSpPr>
        <p:spPr/>
        <p:txBody>
          <a:bodyPr/>
          <a:lstStyle/>
          <a:p>
            <a:r>
              <a:rPr lang="en-US" dirty="0"/>
              <a:t>The solution to this business problem was a penetration test.  A penetration test replicates a malicious attack to test for any vulnerabilities, and provide a report detailing the vulnerabilities and mitigations.</a:t>
            </a:r>
          </a:p>
          <a:p>
            <a:endParaRPr lang="en-GB" dirty="0"/>
          </a:p>
        </p:txBody>
      </p:sp>
      <p:sp>
        <p:nvSpPr>
          <p:cNvPr id="4" name="Slide Number Placeholder 3">
            <a:extLst>
              <a:ext uri="{FF2B5EF4-FFF2-40B4-BE49-F238E27FC236}">
                <a16:creationId xmlns:a16="http://schemas.microsoft.com/office/drawing/2014/main" id="{ADDD8646-3ABE-AB56-9DDE-22EA4E68CC81}"/>
              </a:ext>
            </a:extLst>
          </p:cNvPr>
          <p:cNvSpPr>
            <a:spLocks noGrp="1"/>
          </p:cNvSpPr>
          <p:nvPr>
            <p:ph type="sldNum" sz="quarter" idx="5"/>
          </p:nvPr>
        </p:nvSpPr>
        <p:spPr/>
        <p:txBody>
          <a:bodyPr/>
          <a:lstStyle/>
          <a:p>
            <a:pPr rtl="0"/>
            <a:fld id="{D4B9A9E5-4F7F-4A7D-9DE1-899232329269}" type="slidenum">
              <a:rPr lang="en-GB" smtClean="0"/>
              <a:t>4</a:t>
            </a:fld>
            <a:endParaRPr lang="en-GB"/>
          </a:p>
        </p:txBody>
      </p:sp>
    </p:spTree>
    <p:extLst>
      <p:ext uri="{BB962C8B-B14F-4D97-AF65-F5344CB8AC3E}">
        <p14:creationId xmlns:p14="http://schemas.microsoft.com/office/powerpoint/2010/main" val="3869745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aims of this test were to perform a security test of the Astley's Shop website using the OWASP web security testing guide as a methodology, and to provide a report detailing the vulnerabilities found and any required remediations.</a:t>
            </a:r>
          </a:p>
          <a:p>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smtClean="0"/>
              <a:t>5</a:t>
            </a:fld>
            <a:endParaRPr lang="en-GB"/>
          </a:p>
        </p:txBody>
      </p:sp>
    </p:spTree>
    <p:extLst>
      <p:ext uri="{BB962C8B-B14F-4D97-AF65-F5344CB8AC3E}">
        <p14:creationId xmlns:p14="http://schemas.microsoft.com/office/powerpoint/2010/main" val="2839078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Due to the limited time we have today, I will be covering the most critical vulnerabilities found during the test.  For a full breakdown of the vulnerabilities and mitigations, refer to the provided report.</a:t>
            </a:r>
          </a:p>
          <a:p>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noProof="0" smtClean="0"/>
              <a:t>6</a:t>
            </a:fld>
            <a:endParaRPr lang="en-GB" noProof="0"/>
          </a:p>
        </p:txBody>
      </p:sp>
    </p:spTree>
    <p:extLst>
      <p:ext uri="{BB962C8B-B14F-4D97-AF65-F5344CB8AC3E}">
        <p14:creationId xmlns:p14="http://schemas.microsoft.com/office/powerpoint/2010/main" val="232626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main vulnerability found is the lack of file filtering.  This allowed a reverse shell to be gained.  This meant that the system the website is running on could be accessed remotely.  This was achieved by creating a product in the administrator section and uploading a PHP code script to the product image section.  Any further testing past gaining this shell was outside the scope of the test, so the full scale of this vulnerability was unable to be tested, but due to the ability to remotely access the system in any capacity this should be rectified immediately.  To mitigate this, effective file filtering should be implemented - this could be done by testing the file signatures to ensure only expected file types are uploaded.</a:t>
            </a:r>
          </a:p>
          <a:p>
            <a:endParaRPr lang="en-US" dirty="0"/>
          </a:p>
          <a:p>
            <a:r>
              <a:rPr lang="en-US" dirty="0"/>
              <a:t>If this is not corrected, the level of risk to the business is critical, as it allows remote access to the underlying system in use.  If this was exploited, the entire website could be at risk as an attacker could access the configuration files of the website with this method.</a:t>
            </a:r>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noProof="0" smtClean="0"/>
              <a:t>7</a:t>
            </a:fld>
            <a:endParaRPr lang="en-GB" noProof="0"/>
          </a:p>
        </p:txBody>
      </p:sp>
    </p:spTree>
    <p:extLst>
      <p:ext uri="{BB962C8B-B14F-4D97-AF65-F5344CB8AC3E}">
        <p14:creationId xmlns:p14="http://schemas.microsoft.com/office/powerpoint/2010/main" val="642374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vulnerability was the lack of encryption.  This was discovered when inspecting network traffic and through the lack of the HTTPS padlock symbol in the URL.  This made any information transported, such as credentials when logging in, visible to anyone viewing the network traffic.  To mitigate this, any traffic on the website should be forced over HTTPS and encrypted through the use of an SSL or TLS certificate.  If left alone, this vulnerability poses a critical risk to users of the website as their usernames and passwords could be stolen.  This also poses a critical risk to the website as the administrator panel is also unencrypted, therefore the administrator credentials could be gained if the network traffic was intercepted.</a:t>
            </a:r>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noProof="0" smtClean="0"/>
              <a:t>8</a:t>
            </a:fld>
            <a:endParaRPr lang="en-GB" noProof="0"/>
          </a:p>
        </p:txBody>
      </p:sp>
    </p:spTree>
    <p:extLst>
      <p:ext uri="{BB962C8B-B14F-4D97-AF65-F5344CB8AC3E}">
        <p14:creationId xmlns:p14="http://schemas.microsoft.com/office/powerpoint/2010/main" val="2042667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vulnerability was SQL injection.  This affected the search bar and the order ID section of the website.  This vulnerability allowed the database connected to the website to be viewed and manipulated through certain inputs on these areas.  To mitigate this, input </a:t>
            </a:r>
            <a:r>
              <a:rPr lang="en-US" dirty="0" err="1"/>
              <a:t>sanitisation</a:t>
            </a:r>
            <a:r>
              <a:rPr lang="en-US" dirty="0"/>
              <a:t> should be implemented.  This is a process that ensures any inputs on the site can be safely processed and any harmful inputs are blocked.  If not mitigated, this poses a critical risk as it means that any sensitive information in the database, such as user details, could be accessed or manipulated.</a:t>
            </a:r>
            <a:endParaRPr lang="en-GB" dirty="0"/>
          </a:p>
        </p:txBody>
      </p:sp>
      <p:sp>
        <p:nvSpPr>
          <p:cNvPr id="4" name="Slide Number Placeholder 3"/>
          <p:cNvSpPr>
            <a:spLocks noGrp="1"/>
          </p:cNvSpPr>
          <p:nvPr>
            <p:ph type="sldNum" sz="quarter" idx="5"/>
          </p:nvPr>
        </p:nvSpPr>
        <p:spPr/>
        <p:txBody>
          <a:bodyPr/>
          <a:lstStyle/>
          <a:p>
            <a:pPr rtl="0"/>
            <a:fld id="{D4B9A9E5-4F7F-4A7D-9DE1-899232329269}" type="slidenum">
              <a:rPr lang="en-GB" noProof="0" smtClean="0"/>
              <a:t>9</a:t>
            </a:fld>
            <a:endParaRPr lang="en-GB" noProof="0"/>
          </a:p>
        </p:txBody>
      </p:sp>
    </p:spTree>
    <p:extLst>
      <p:ext uri="{BB962C8B-B14F-4D97-AF65-F5344CB8AC3E}">
        <p14:creationId xmlns:p14="http://schemas.microsoft.com/office/powerpoint/2010/main" val="13580469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1.xml"/><Relationship Id="rId5" Type="http://schemas.openxmlformats.org/officeDocument/2006/relationships/image" Target="../media/image23.svg"/><Relationship Id="rId4"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rtlCol="0" anchor="b">
            <a:noAutofit/>
          </a:bodyPr>
          <a:lstStyle>
            <a:lvl1pPr algn="l">
              <a:defRPr sz="3600" cap="all" spc="150" baseline="0"/>
            </a:lvl1pPr>
          </a:lstStyle>
          <a:p>
            <a:pPr rtl="0"/>
            <a:r>
              <a:rPr lang="en-GB" noProof="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rtlCol="0">
            <a:normAutofit/>
          </a:bodyPr>
          <a:lstStyle>
            <a:lvl1pPr marL="0" indent="0" algn="l">
              <a:lnSpc>
                <a:spcPct val="100000"/>
              </a:lnSpc>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pic>
        <p:nvPicPr>
          <p:cNvPr id="8" name="Graphic 7">
            <a:extLst>
              <a:ext uri="{FF2B5EF4-FFF2-40B4-BE49-F238E27FC236}">
                <a16:creationId xmlns:a16="http://schemas.microsoft.com/office/drawing/2014/main" id="{A04F1E16-9A84-4D0E-9706-79C396AF6AE6}"/>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913108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ntent">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cap="all" spc="150" baseline="0" dirty="0">
                <a:solidFill>
                  <a:schemeClr val="bg1"/>
                </a:solidFill>
                <a:latin typeface="+mj-lt"/>
                <a:ea typeface="+mj-ea"/>
                <a:cs typeface="+mj-cs"/>
              </a:defRPr>
            </a:lvl1pPr>
          </a:lstStyle>
          <a:p>
            <a:pPr rtl="0"/>
            <a:r>
              <a:rPr lang="en-GB" noProof="0"/>
              <a:t>CLICK TO EDIT MASTER TITLE STYLE</a:t>
            </a:r>
          </a:p>
        </p:txBody>
      </p:sp>
      <p:pic>
        <p:nvPicPr>
          <p:cNvPr id="11" name="Graphic 10">
            <a:extLst>
              <a:ext uri="{FF2B5EF4-FFF2-40B4-BE49-F238E27FC236}">
                <a16:creationId xmlns:a16="http://schemas.microsoft.com/office/drawing/2014/main" id="{B38B0D13-BD5F-460B-B337-F4A9342026D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465141" y="2358007"/>
            <a:ext cx="2438400" cy="2019300"/>
          </a:xfrm>
          <a:prstGeom prst="rect">
            <a:avLst/>
          </a:prstGeom>
        </p:spPr>
      </p:pic>
      <p:pic>
        <p:nvPicPr>
          <p:cNvPr id="13" name="Graphic 12">
            <a:extLst>
              <a:ext uri="{FF2B5EF4-FFF2-40B4-BE49-F238E27FC236}">
                <a16:creationId xmlns:a16="http://schemas.microsoft.com/office/drawing/2014/main" id="{BE72876B-D3DA-4462-9E24-3354D8D02A27}"/>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000625" y="2531837"/>
            <a:ext cx="2190750" cy="1943100"/>
          </a:xfrm>
          <a:prstGeom prst="rect">
            <a:avLst/>
          </a:prstGeom>
        </p:spPr>
      </p:pic>
      <p:pic>
        <p:nvPicPr>
          <p:cNvPr id="15" name="Graphic 14">
            <a:extLst>
              <a:ext uri="{FF2B5EF4-FFF2-40B4-BE49-F238E27FC236}">
                <a16:creationId xmlns:a16="http://schemas.microsoft.com/office/drawing/2014/main" id="{14A539B6-6E3F-41BA-ACE2-76E8BB651636}"/>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8345608" y="2421056"/>
            <a:ext cx="2324100" cy="2057400"/>
          </a:xfrm>
          <a:prstGeom prst="rect">
            <a:avLst/>
          </a:prstGeom>
        </p:spPr>
      </p:pic>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063855" y="3064615"/>
            <a:ext cx="1240971" cy="823912"/>
          </a:xfrm>
        </p:spPr>
        <p:txBody>
          <a:bodyPr rtlCol="0" anchor="ctr">
            <a:noAutofit/>
          </a:bodyPr>
          <a:lstStyle>
            <a:lvl1pPr marL="0" indent="0" algn="ctr">
              <a:buNone/>
              <a:defRPr lang="en-US" sz="4000" kern="1200" cap="all" spc="150" baseline="0" dirty="0" smtClean="0">
                <a:solidFill>
                  <a:schemeClr val="bg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a:t>
            </a:r>
          </a:p>
        </p:txBody>
      </p:sp>
      <p:sp>
        <p:nvSpPr>
          <p:cNvPr id="23" name="Text Placeholder 2">
            <a:extLst>
              <a:ext uri="{FF2B5EF4-FFF2-40B4-BE49-F238E27FC236}">
                <a16:creationId xmlns:a16="http://schemas.microsoft.com/office/drawing/2014/main" id="{A066E2EA-C6EA-4A02-818E-33BD582D92E7}"/>
              </a:ext>
            </a:extLst>
          </p:cNvPr>
          <p:cNvSpPr>
            <a:spLocks noGrp="1"/>
          </p:cNvSpPr>
          <p:nvPr>
            <p:ph type="body" idx="15" hasCustomPrompt="1"/>
          </p:nvPr>
        </p:nvSpPr>
        <p:spPr>
          <a:xfrm>
            <a:off x="5475514" y="3064615"/>
            <a:ext cx="1240971" cy="823912"/>
          </a:xfrm>
        </p:spPr>
        <p:txBody>
          <a:bodyPr rtlCol="0" anchor="ctr">
            <a:noAutofit/>
          </a:bodyPr>
          <a:lstStyle>
            <a:lvl1pPr marL="0" indent="0" algn="ctr">
              <a:buNone/>
              <a:defRPr lang="en-US" sz="4000" kern="1200" cap="all" spc="150" baseline="0" dirty="0" smtClean="0">
                <a:solidFill>
                  <a:schemeClr val="bg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a:t>
            </a:r>
          </a:p>
        </p:txBody>
      </p:sp>
      <p:sp>
        <p:nvSpPr>
          <p:cNvPr id="24" name="Text Placeholder 2">
            <a:extLst>
              <a:ext uri="{FF2B5EF4-FFF2-40B4-BE49-F238E27FC236}">
                <a16:creationId xmlns:a16="http://schemas.microsoft.com/office/drawing/2014/main" id="{97B9C3B0-3522-407C-B662-631E19ECC95F}"/>
              </a:ext>
            </a:extLst>
          </p:cNvPr>
          <p:cNvSpPr>
            <a:spLocks noGrp="1"/>
          </p:cNvSpPr>
          <p:nvPr>
            <p:ph type="body" idx="16" hasCustomPrompt="1"/>
          </p:nvPr>
        </p:nvSpPr>
        <p:spPr>
          <a:xfrm>
            <a:off x="8887174" y="3064615"/>
            <a:ext cx="1240971" cy="823912"/>
          </a:xfrm>
        </p:spPr>
        <p:txBody>
          <a:bodyPr rtlCol="0" anchor="ctr">
            <a:noAutofit/>
          </a:bodyPr>
          <a:lstStyle>
            <a:lvl1pPr marL="0" indent="0" algn="ctr">
              <a:buNone/>
              <a:defRPr lang="en-US" sz="4000" kern="1200" cap="all" spc="150" baseline="0" dirty="0" smtClean="0">
                <a:solidFill>
                  <a:schemeClr val="bg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129698" y="4824188"/>
            <a:ext cx="3124093" cy="462927"/>
          </a:xfrm>
        </p:spPr>
        <p:txBody>
          <a:bodyPr rtlCol="0">
            <a:noAutofit/>
          </a:bodyPr>
          <a:lstStyle>
            <a:lvl1pPr marL="0" indent="0" algn="ctr">
              <a:lnSpc>
                <a:spcPct val="100000"/>
              </a:lnSpc>
              <a:buNone/>
              <a:defRPr sz="2000" cap="all" spc="50" baseline="0">
                <a:solidFill>
                  <a:schemeClr val="bg1"/>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n-US" noProof="0"/>
              <a:t>Click to edit Master text styles</a:t>
            </a:r>
          </a:p>
        </p:txBody>
      </p:sp>
      <p:sp>
        <p:nvSpPr>
          <p:cNvPr id="25" name="Content Placeholder 3">
            <a:extLst>
              <a:ext uri="{FF2B5EF4-FFF2-40B4-BE49-F238E27FC236}">
                <a16:creationId xmlns:a16="http://schemas.microsoft.com/office/drawing/2014/main" id="{82D8880F-3EAC-45C9-91F2-19A193791A18}"/>
              </a:ext>
            </a:extLst>
          </p:cNvPr>
          <p:cNvSpPr>
            <a:spLocks noGrp="1"/>
          </p:cNvSpPr>
          <p:nvPr>
            <p:ph sz="half" idx="17"/>
          </p:nvPr>
        </p:nvSpPr>
        <p:spPr>
          <a:xfrm>
            <a:off x="1129698" y="5280763"/>
            <a:ext cx="3124093" cy="462927"/>
          </a:xfrm>
        </p:spPr>
        <p:txBody>
          <a:bodyPr rtlCol="0">
            <a:normAutofit/>
          </a:bodyPr>
          <a:lstStyle>
            <a:lvl1pPr marL="0" indent="0" algn="ctr">
              <a:lnSpc>
                <a:spcPct val="100000"/>
              </a:lnSpc>
              <a:buNone/>
              <a:defRPr sz="1400" cap="none" spc="50" baseline="0">
                <a:solidFill>
                  <a:schemeClr val="bg1"/>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n-US" noProof="0"/>
              <a:t>Click to edit Master text styles</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526261" y="4824188"/>
            <a:ext cx="3139479" cy="462927"/>
          </a:xfrm>
        </p:spPr>
        <p:txBody>
          <a:bodyPr rtlCol="0">
            <a:normAutofit/>
          </a:bodyPr>
          <a:lstStyle>
            <a:lvl1pPr marL="0" indent="0" algn="ctr">
              <a:lnSpc>
                <a:spcPct val="100000"/>
              </a:lnSpc>
              <a:buNone/>
              <a:defRPr sz="2000" cap="all" spc="50" baseline="0">
                <a:solidFill>
                  <a:schemeClr val="bg1"/>
                </a:solidFill>
              </a:defRPr>
            </a:lvl1pPr>
            <a:lvl2pPr marL="457200" indent="0">
              <a:lnSpc>
                <a:spcPct val="100000"/>
              </a:lnSpc>
              <a:buNone/>
              <a:defRPr sz="2000" cap="all"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n-US" noProof="0"/>
              <a:t>Click to edit Master text styles</a:t>
            </a:r>
          </a:p>
        </p:txBody>
      </p:sp>
      <p:sp>
        <p:nvSpPr>
          <p:cNvPr id="26" name="Content Placeholder 5">
            <a:extLst>
              <a:ext uri="{FF2B5EF4-FFF2-40B4-BE49-F238E27FC236}">
                <a16:creationId xmlns:a16="http://schemas.microsoft.com/office/drawing/2014/main" id="{9019518E-E850-403D-A5B5-4B53F8C4A56B}"/>
              </a:ext>
            </a:extLst>
          </p:cNvPr>
          <p:cNvSpPr>
            <a:spLocks noGrp="1"/>
          </p:cNvSpPr>
          <p:nvPr>
            <p:ph sz="quarter" idx="18"/>
          </p:nvPr>
        </p:nvSpPr>
        <p:spPr>
          <a:xfrm>
            <a:off x="4526261" y="5280763"/>
            <a:ext cx="3139479" cy="462927"/>
          </a:xfrm>
        </p:spPr>
        <p:txBody>
          <a:bodyPr rtlCol="0">
            <a:normAutofit/>
          </a:bodyPr>
          <a:lstStyle>
            <a:lvl1pPr marL="0" indent="0" algn="ctr">
              <a:lnSpc>
                <a:spcPct val="100000"/>
              </a:lnSpc>
              <a:buNone/>
              <a:defRPr sz="1400" cap="none" spc="50" baseline="0">
                <a:solidFill>
                  <a:schemeClr val="bg1"/>
                </a:solidFill>
              </a:defRPr>
            </a:lvl1pPr>
            <a:lvl2pPr marL="457200" indent="0" algn="ctr">
              <a:lnSpc>
                <a:spcPct val="100000"/>
              </a:lnSpc>
              <a:buNone/>
              <a:defRPr sz="1400" cap="none"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n-US" noProof="0"/>
              <a:t>Click to edit Master text styles</a:t>
            </a:r>
          </a:p>
          <a:p>
            <a:pPr lvl="1" rtl="0"/>
            <a:r>
              <a:rPr lang="en-US" noProof="0"/>
              <a:t>Second level</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7938210" y="4824188"/>
            <a:ext cx="3124093" cy="462927"/>
          </a:xfrm>
        </p:spPr>
        <p:txBody>
          <a:bodyPr rtlCol="0">
            <a:noAutofit/>
          </a:bodyPr>
          <a:lstStyle>
            <a:lvl1pPr marL="0" indent="0" algn="ctr">
              <a:lnSpc>
                <a:spcPct val="100000"/>
              </a:lnSpc>
              <a:buNone/>
              <a:defRPr sz="2000" cap="all" spc="50" baseline="0">
                <a:solidFill>
                  <a:schemeClr val="bg1"/>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n-US" noProof="0"/>
              <a:t>Click to edit Master text styles</a:t>
            </a:r>
          </a:p>
        </p:txBody>
      </p:sp>
      <p:sp>
        <p:nvSpPr>
          <p:cNvPr id="27" name="Content Placeholder 3">
            <a:extLst>
              <a:ext uri="{FF2B5EF4-FFF2-40B4-BE49-F238E27FC236}">
                <a16:creationId xmlns:a16="http://schemas.microsoft.com/office/drawing/2014/main" id="{A8058154-45E5-403E-B714-AC85774F391F}"/>
              </a:ext>
            </a:extLst>
          </p:cNvPr>
          <p:cNvSpPr>
            <a:spLocks noGrp="1"/>
          </p:cNvSpPr>
          <p:nvPr>
            <p:ph sz="half" idx="19"/>
          </p:nvPr>
        </p:nvSpPr>
        <p:spPr>
          <a:xfrm>
            <a:off x="7938210" y="5280763"/>
            <a:ext cx="3124093" cy="462927"/>
          </a:xfrm>
        </p:spPr>
        <p:txBody>
          <a:bodyPr rtlCol="0">
            <a:normAutofit/>
          </a:bodyPr>
          <a:lstStyle>
            <a:lvl1pPr marL="0" indent="0" algn="ctr">
              <a:lnSpc>
                <a:spcPct val="100000"/>
              </a:lnSpc>
              <a:buNone/>
              <a:defRPr sz="1400" cap="none" spc="50" baseline="0">
                <a:solidFill>
                  <a:schemeClr val="bg1"/>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n-US" noProof="0"/>
              <a:t>Click to edit Master text styles</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en-GB" noProof="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en-GB" noProof="0"/>
              <a:t>Pitch Deck</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1442619314"/>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rtlCol="0">
            <a:normAutofit/>
          </a:bodyPr>
          <a:lstStyle>
            <a:lvl1pPr>
              <a:defRPr lang="en-US" sz="2800" kern="1200" spc="150" baseline="0" dirty="0">
                <a:solidFill>
                  <a:schemeClr val="tx1"/>
                </a:solidFill>
                <a:latin typeface="+mj-lt"/>
                <a:ea typeface="+mj-ea"/>
                <a:cs typeface="+mj-cs"/>
              </a:defRPr>
            </a:lvl1pPr>
          </a:lstStyle>
          <a:p>
            <a:pPr rtl="0"/>
            <a:r>
              <a:rPr lang="en-GB" noProof="0"/>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rtlCol="0"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rtlCol="0">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rtlCol="0"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GB" noProof="0"/>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rtlCol="0">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en-GB" noProof="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en-GB" noProof="0"/>
              <a:t>Pitch Deck</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en-GB" noProof="0" smtClean="0"/>
              <a:t>‹#›</a:t>
            </a:fld>
            <a:endParaRPr lang="en-GB" noProof="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3021740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AE202E03-5C65-4305-B969-65220AD41002}"/>
              </a:ext>
              <a:ext uri="{C183D7F6-B498-43B3-948B-1728B52AA6E4}">
                <adec:decorative xmlns:adec="http://schemas.microsoft.com/office/drawing/2017/decorative" val="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41825" b="23071"/>
          <a:stretch/>
        </p:blipFill>
        <p:spPr>
          <a:xfrm flipH="1">
            <a:off x="0" y="0"/>
            <a:ext cx="5441888" cy="6858000"/>
          </a:xfrm>
          <a:custGeom>
            <a:avLst/>
            <a:gdLst>
              <a:gd name="connsiteX0" fmla="*/ 5441888 w 5441888"/>
              <a:gd name="connsiteY0" fmla="*/ 0 h 6858000"/>
              <a:gd name="connsiteX1" fmla="*/ 0 w 5441888"/>
              <a:gd name="connsiteY1" fmla="*/ 0 h 6858000"/>
              <a:gd name="connsiteX2" fmla="*/ 0 w 5441888"/>
              <a:gd name="connsiteY2" fmla="*/ 6858000 h 6858000"/>
              <a:gd name="connsiteX3" fmla="*/ 5441888 w 54418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41888" h="6858000">
                <a:moveTo>
                  <a:pt x="5441888" y="0"/>
                </a:moveTo>
                <a:lnTo>
                  <a:pt x="0" y="0"/>
                </a:lnTo>
                <a:lnTo>
                  <a:pt x="0" y="6858000"/>
                </a:lnTo>
                <a:lnTo>
                  <a:pt x="5441888" y="6858000"/>
                </a:lnTo>
                <a:close/>
              </a:path>
            </a:pathLst>
          </a:custGeom>
        </p:spPr>
      </p:pic>
      <p:sp>
        <p:nvSpPr>
          <p:cNvPr id="19" name="Title 1">
            <a:extLst>
              <a:ext uri="{FF2B5EF4-FFF2-40B4-BE49-F238E27FC236}">
                <a16:creationId xmlns:a16="http://schemas.microsoft.com/office/drawing/2014/main" id="{1E1C8C6D-0530-475B-A7F7-0E00C33ACFEB}"/>
              </a:ext>
            </a:extLst>
          </p:cNvPr>
          <p:cNvSpPr>
            <a:spLocks noGrp="1"/>
          </p:cNvSpPr>
          <p:nvPr>
            <p:ph type="title" hasCustomPrompt="1"/>
          </p:nvPr>
        </p:nvSpPr>
        <p:spPr>
          <a:xfrm>
            <a:off x="5920169" y="1152771"/>
            <a:ext cx="5431971" cy="846301"/>
          </a:xfrm>
        </p:spPr>
        <p:txBody>
          <a:bodyPr rtlCol="0" anchor="t">
            <a:normAutofit/>
          </a:bodyPr>
          <a:lstStyle>
            <a:lvl1pPr>
              <a:defRPr lang="en-US" sz="2800" kern="1200" cap="all" spc="150" baseline="0" dirty="0">
                <a:solidFill>
                  <a:schemeClr val="tx1"/>
                </a:solidFill>
                <a:latin typeface="+mj-lt"/>
                <a:ea typeface="+mj-ea"/>
                <a:cs typeface="+mj-cs"/>
              </a:defRPr>
            </a:lvl1pPr>
          </a:lstStyle>
          <a:p>
            <a:pPr rtl="0"/>
            <a:r>
              <a:rPr lang="en-GB" noProof="0"/>
              <a:t>CLICK TO EDIT MASTER TITLE STYLE</a:t>
            </a:r>
          </a:p>
        </p:txBody>
      </p:sp>
      <p:sp>
        <p:nvSpPr>
          <p:cNvPr id="20" name="Text Placeholder 15">
            <a:extLst>
              <a:ext uri="{FF2B5EF4-FFF2-40B4-BE49-F238E27FC236}">
                <a16:creationId xmlns:a16="http://schemas.microsoft.com/office/drawing/2014/main" id="{3D2778A3-7084-4333-8349-03B1FEB5FE75}"/>
              </a:ext>
            </a:extLst>
          </p:cNvPr>
          <p:cNvSpPr>
            <a:spLocks noGrp="1"/>
          </p:cNvSpPr>
          <p:nvPr>
            <p:ph type="body" sz="quarter" idx="13" hasCustomPrompt="1"/>
          </p:nvPr>
        </p:nvSpPr>
        <p:spPr>
          <a:xfrm>
            <a:off x="5922254" y="2469515"/>
            <a:ext cx="5433204" cy="365125"/>
          </a:xfrm>
        </p:spPr>
        <p:txBody>
          <a:bodyPr rtlCol="0">
            <a:normAutofit/>
          </a:bodyPr>
          <a:lstStyle>
            <a:lvl1pPr marL="0" indent="0">
              <a:buNone/>
              <a:defRPr lang="en-US" sz="2000" kern="1200" cap="all" spc="150" baseline="0" dirty="0">
                <a:solidFill>
                  <a:schemeClr val="tx1"/>
                </a:solidFill>
                <a:latin typeface="+mj-lt"/>
                <a:ea typeface="+mj-ea"/>
                <a:cs typeface="+mj-cs"/>
              </a:defRPr>
            </a:lvl1pPr>
          </a:lstStyle>
          <a:p>
            <a:pPr lvl="0" rtl="0"/>
            <a:r>
              <a:rPr lang="en-GB" noProof="0"/>
              <a:t>CLICK TO ADD SUBTITLE</a:t>
            </a:r>
          </a:p>
        </p:txBody>
      </p:sp>
      <p:sp>
        <p:nvSpPr>
          <p:cNvPr id="25" name="Text Placeholder 18">
            <a:extLst>
              <a:ext uri="{FF2B5EF4-FFF2-40B4-BE49-F238E27FC236}">
                <a16:creationId xmlns:a16="http://schemas.microsoft.com/office/drawing/2014/main" id="{70ED2545-F96B-400C-B6F4-F1D2D83B7243}"/>
              </a:ext>
            </a:extLst>
          </p:cNvPr>
          <p:cNvSpPr>
            <a:spLocks noGrp="1"/>
          </p:cNvSpPr>
          <p:nvPr>
            <p:ph type="body" sz="quarter" idx="15" hasCustomPrompt="1"/>
          </p:nvPr>
        </p:nvSpPr>
        <p:spPr>
          <a:xfrm>
            <a:off x="5921828" y="2798940"/>
            <a:ext cx="5431971" cy="557950"/>
          </a:xfrm>
        </p:spPr>
        <p:txBody>
          <a:bodyPr rtlCol="0">
            <a:normAutofit/>
          </a:bodyPr>
          <a:lstStyle>
            <a:lvl1pPr marL="0" indent="0">
              <a:lnSpc>
                <a:spcPct val="100000"/>
              </a:lnSpc>
              <a:buFont typeface="Arial" panose="020B0604020202020204" pitchFamily="34" charset="0"/>
              <a:buNone/>
              <a:defRPr sz="1400">
                <a:solidFill>
                  <a:schemeClr val="tx1"/>
                </a:solidFill>
              </a:defRPr>
            </a:lvl1pPr>
          </a:lstStyle>
          <a:p>
            <a:pPr lvl="0" rtl="0"/>
            <a:r>
              <a:rPr lang="en-GB" noProof="0"/>
              <a:t>Click to add text</a:t>
            </a:r>
          </a:p>
        </p:txBody>
      </p:sp>
      <p:sp>
        <p:nvSpPr>
          <p:cNvPr id="26" name="Text Placeholder 15">
            <a:extLst>
              <a:ext uri="{FF2B5EF4-FFF2-40B4-BE49-F238E27FC236}">
                <a16:creationId xmlns:a16="http://schemas.microsoft.com/office/drawing/2014/main" id="{4A2FECA2-3808-47DC-84EB-CD3395C2052D}"/>
              </a:ext>
            </a:extLst>
          </p:cNvPr>
          <p:cNvSpPr>
            <a:spLocks noGrp="1"/>
          </p:cNvSpPr>
          <p:nvPr>
            <p:ph type="body" sz="quarter" idx="23" hasCustomPrompt="1"/>
          </p:nvPr>
        </p:nvSpPr>
        <p:spPr>
          <a:xfrm>
            <a:off x="5922254" y="3569311"/>
            <a:ext cx="5433204" cy="365125"/>
          </a:xfrm>
        </p:spPr>
        <p:txBody>
          <a:bodyPr rtlCol="0">
            <a:normAutofit/>
          </a:bodyPr>
          <a:lstStyle>
            <a:lvl1pPr marL="0" indent="0">
              <a:buNone/>
              <a:defRPr lang="en-US" sz="2000" kern="1200" cap="all" spc="150" baseline="0" dirty="0">
                <a:solidFill>
                  <a:schemeClr val="tx1"/>
                </a:solidFill>
                <a:latin typeface="+mj-lt"/>
                <a:ea typeface="+mj-ea"/>
                <a:cs typeface="+mj-cs"/>
              </a:defRPr>
            </a:lvl1pPr>
          </a:lstStyle>
          <a:p>
            <a:pPr lvl="0" rtl="0"/>
            <a:r>
              <a:rPr lang="en-GB" noProof="0"/>
              <a:t>CLICK TO ADD SUBTITLE</a:t>
            </a:r>
          </a:p>
        </p:txBody>
      </p:sp>
      <p:sp>
        <p:nvSpPr>
          <p:cNvPr id="27" name="Text Placeholder 18">
            <a:extLst>
              <a:ext uri="{FF2B5EF4-FFF2-40B4-BE49-F238E27FC236}">
                <a16:creationId xmlns:a16="http://schemas.microsoft.com/office/drawing/2014/main" id="{24393B9A-03C4-45C1-8172-F8B354458A48}"/>
              </a:ext>
            </a:extLst>
          </p:cNvPr>
          <p:cNvSpPr>
            <a:spLocks noGrp="1"/>
          </p:cNvSpPr>
          <p:nvPr>
            <p:ph type="body" sz="quarter" idx="24" hasCustomPrompt="1"/>
          </p:nvPr>
        </p:nvSpPr>
        <p:spPr>
          <a:xfrm>
            <a:off x="5921828" y="3898736"/>
            <a:ext cx="5431971" cy="557950"/>
          </a:xfrm>
        </p:spPr>
        <p:txBody>
          <a:bodyPr rtlCol="0">
            <a:normAutofit/>
          </a:bodyPr>
          <a:lstStyle>
            <a:lvl1pPr marL="0" indent="0">
              <a:lnSpc>
                <a:spcPct val="100000"/>
              </a:lnSpc>
              <a:buFont typeface="Arial" panose="020B0604020202020204" pitchFamily="34" charset="0"/>
              <a:buNone/>
              <a:defRPr sz="1400">
                <a:solidFill>
                  <a:schemeClr val="tx1"/>
                </a:solidFill>
              </a:defRPr>
            </a:lvl1pPr>
          </a:lstStyle>
          <a:p>
            <a:pPr lvl="0" rtl="0"/>
            <a:r>
              <a:rPr lang="en-GB" noProof="0"/>
              <a:t>Click to add text</a:t>
            </a:r>
          </a:p>
        </p:txBody>
      </p:sp>
      <p:sp>
        <p:nvSpPr>
          <p:cNvPr id="28" name="Text Placeholder 15">
            <a:extLst>
              <a:ext uri="{FF2B5EF4-FFF2-40B4-BE49-F238E27FC236}">
                <a16:creationId xmlns:a16="http://schemas.microsoft.com/office/drawing/2014/main" id="{18EC24A5-B4A5-4BAB-AE40-30EB69D6EF73}"/>
              </a:ext>
            </a:extLst>
          </p:cNvPr>
          <p:cNvSpPr>
            <a:spLocks noGrp="1"/>
          </p:cNvSpPr>
          <p:nvPr>
            <p:ph type="body" sz="quarter" idx="25" hasCustomPrompt="1"/>
          </p:nvPr>
        </p:nvSpPr>
        <p:spPr>
          <a:xfrm>
            <a:off x="5922254" y="4669107"/>
            <a:ext cx="5433204" cy="365125"/>
          </a:xfrm>
        </p:spPr>
        <p:txBody>
          <a:bodyPr rtlCol="0">
            <a:normAutofit/>
          </a:bodyPr>
          <a:lstStyle>
            <a:lvl1pPr marL="0" indent="0">
              <a:buNone/>
              <a:defRPr lang="en-US" sz="2000" kern="1200" cap="all" spc="150" baseline="0" dirty="0">
                <a:solidFill>
                  <a:schemeClr val="tx1"/>
                </a:solidFill>
                <a:latin typeface="+mj-lt"/>
                <a:ea typeface="+mj-ea"/>
                <a:cs typeface="+mj-cs"/>
              </a:defRPr>
            </a:lvl1pPr>
          </a:lstStyle>
          <a:p>
            <a:pPr lvl="0" rtl="0"/>
            <a:r>
              <a:rPr lang="en-GB" noProof="0"/>
              <a:t>CLICK TO ADD SUBTITLE</a:t>
            </a:r>
          </a:p>
        </p:txBody>
      </p:sp>
      <p:sp>
        <p:nvSpPr>
          <p:cNvPr id="29" name="Text Placeholder 18">
            <a:extLst>
              <a:ext uri="{FF2B5EF4-FFF2-40B4-BE49-F238E27FC236}">
                <a16:creationId xmlns:a16="http://schemas.microsoft.com/office/drawing/2014/main" id="{726F36C0-4E6A-4A10-960D-11D78D044478}"/>
              </a:ext>
            </a:extLst>
          </p:cNvPr>
          <p:cNvSpPr>
            <a:spLocks noGrp="1"/>
          </p:cNvSpPr>
          <p:nvPr>
            <p:ph type="body" sz="quarter" idx="26" hasCustomPrompt="1"/>
          </p:nvPr>
        </p:nvSpPr>
        <p:spPr>
          <a:xfrm>
            <a:off x="5921828" y="4998532"/>
            <a:ext cx="5431971" cy="557950"/>
          </a:xfrm>
        </p:spPr>
        <p:txBody>
          <a:bodyPr rtlCol="0">
            <a:normAutofit/>
          </a:bodyPr>
          <a:lstStyle>
            <a:lvl1pPr marL="0" indent="0">
              <a:lnSpc>
                <a:spcPct val="100000"/>
              </a:lnSpc>
              <a:buFont typeface="Arial" panose="020B0604020202020204" pitchFamily="34" charset="0"/>
              <a:buNone/>
              <a:defRPr sz="1400">
                <a:solidFill>
                  <a:schemeClr val="tx1"/>
                </a:solidFill>
              </a:defRPr>
            </a:lvl1pPr>
          </a:lstStyle>
          <a:p>
            <a:pPr lvl="0" rtl="0"/>
            <a:r>
              <a:rPr lang="en-GB" noProof="0"/>
              <a:t>Click to add text</a:t>
            </a:r>
          </a:p>
        </p:txBody>
      </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rtlCol="0"/>
          <a:lstStyle>
            <a:lvl1pPr>
              <a:defRPr sz="900"/>
            </a:lvl1pPr>
          </a:lstStyle>
          <a:p>
            <a:pPr rtl="0"/>
            <a:r>
              <a:rPr lang="en-GB" noProof="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rtlCol="0"/>
          <a:lstStyle>
            <a:lvl1pPr>
              <a:defRPr sz="900"/>
            </a:lvl1pPr>
          </a:lstStyle>
          <a:p>
            <a:pPr rtl="0"/>
            <a:r>
              <a:rPr lang="en-GB" noProof="0"/>
              <a:t>Pitch Deck</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2376933483"/>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rtlCol="0">
            <a:normAutofit/>
          </a:bodyPr>
          <a:lstStyle>
            <a:lvl1pPr algn="l">
              <a:defRPr lang="en-US" sz="2800" kern="1200" spc="150" baseline="0" dirty="0">
                <a:solidFill>
                  <a:schemeClr val="tx1"/>
                </a:solidFill>
                <a:latin typeface="+mj-lt"/>
                <a:ea typeface="+mj-ea"/>
                <a:cs typeface="+mj-cs"/>
              </a:defRPr>
            </a:lvl1pPr>
          </a:lstStyle>
          <a:p>
            <a:pPr rtl="0"/>
            <a:r>
              <a:rPr lang="en-GB" noProof="0"/>
              <a:t>CLICK TO EDIT MASTER TITLE STYLE</a:t>
            </a:r>
          </a:p>
        </p:txBody>
      </p:sp>
      <p:sp>
        <p:nvSpPr>
          <p:cNvPr id="15" name="Text Placeholder 14">
            <a:extLst>
              <a:ext uri="{FF2B5EF4-FFF2-40B4-BE49-F238E27FC236}">
                <a16:creationId xmlns:a16="http://schemas.microsoft.com/office/drawing/2014/main" id="{B250D272-9B39-4C2D-B0F5-21010D11E437}"/>
              </a:ext>
            </a:extLst>
          </p:cNvPr>
          <p:cNvSpPr>
            <a:spLocks noGrp="1"/>
          </p:cNvSpPr>
          <p:nvPr>
            <p:ph type="body" sz="quarter" idx="16"/>
          </p:nvPr>
        </p:nvSpPr>
        <p:spPr>
          <a:xfrm>
            <a:off x="748749" y="1361938"/>
            <a:ext cx="6765925" cy="496888"/>
          </a:xfrm>
        </p:spPr>
        <p:txBody>
          <a:bodyPr rtlCol="0">
            <a:noAutofit/>
          </a:bodyPr>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stStyle>
          <a:p>
            <a:pPr lvl="0" rtl="0"/>
            <a:r>
              <a:rPr lang="en-US" noProof="0"/>
              <a:t>Click to edit Master text styles</a:t>
            </a:r>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286002"/>
            <a:ext cx="6094270" cy="3542143"/>
          </a:xfrm>
        </p:spPr>
        <p:txBody>
          <a:bodyPr rtlCol="0"/>
          <a:lstStyle/>
          <a:p>
            <a:pPr rtl="0"/>
            <a:r>
              <a:rPr lang="en-US" noProof="0"/>
              <a:t>Click icon to add chart</a:t>
            </a:r>
            <a:endParaRPr lang="en-GB" noProof="0"/>
          </a:p>
        </p:txBody>
      </p:sp>
      <p:sp>
        <p:nvSpPr>
          <p:cNvPr id="11" name="Text Placeholder 10">
            <a:extLst>
              <a:ext uri="{FF2B5EF4-FFF2-40B4-BE49-F238E27FC236}">
                <a16:creationId xmlns:a16="http://schemas.microsoft.com/office/drawing/2014/main" id="{339C283A-EC40-421C-8A0E-F9A3161C8890}"/>
              </a:ext>
            </a:extLst>
          </p:cNvPr>
          <p:cNvSpPr>
            <a:spLocks noGrp="1"/>
          </p:cNvSpPr>
          <p:nvPr>
            <p:ph type="body" sz="quarter" idx="14"/>
          </p:nvPr>
        </p:nvSpPr>
        <p:spPr>
          <a:xfrm>
            <a:off x="7858125" y="2284624"/>
            <a:ext cx="3147332" cy="306388"/>
          </a:xfrm>
        </p:spPr>
        <p:txBody>
          <a:bodyPr rtlCol="0">
            <a:noAutofit/>
          </a:bodyPr>
          <a:lstStyle>
            <a:lvl1pPr marL="0" indent="0">
              <a:buNone/>
              <a:defRPr sz="1400" cap="all" spc="150" baseline="0">
                <a:solidFill>
                  <a:schemeClr val="tx1"/>
                </a:solidFill>
                <a:latin typeface="+mj-lt"/>
              </a:defRPr>
            </a:lvl1pPr>
            <a:lvl2pPr marL="457200" indent="0">
              <a:buNone/>
              <a:defRPr sz="1400"/>
            </a:lvl2pPr>
            <a:lvl3pPr marL="914400" indent="0">
              <a:buNone/>
              <a:defRPr sz="1200"/>
            </a:lvl3pPr>
            <a:lvl4pPr marL="1371600" indent="0">
              <a:buNone/>
              <a:defRPr sz="1100"/>
            </a:lvl4pPr>
            <a:lvl5pPr marL="1828800" indent="0">
              <a:buNone/>
              <a:defRPr sz="1100"/>
            </a:lvl5pPr>
          </a:lstStyle>
          <a:p>
            <a:pPr lvl="0" rtl="0"/>
            <a:r>
              <a:rPr lang="en-US" noProof="0"/>
              <a:t>Click to edit Master text styles</a:t>
            </a:r>
          </a:p>
        </p:txBody>
      </p:sp>
      <p:sp>
        <p:nvSpPr>
          <p:cNvPr id="13" name="Content Placeholder 12">
            <a:extLst>
              <a:ext uri="{FF2B5EF4-FFF2-40B4-BE49-F238E27FC236}">
                <a16:creationId xmlns:a16="http://schemas.microsoft.com/office/drawing/2014/main" id="{305CA2B1-D510-4949-A638-C1A064DA41A7}"/>
              </a:ext>
            </a:extLst>
          </p:cNvPr>
          <p:cNvSpPr>
            <a:spLocks noGrp="1"/>
          </p:cNvSpPr>
          <p:nvPr>
            <p:ph sz="quarter" idx="15" hasCustomPrompt="1"/>
          </p:nvPr>
        </p:nvSpPr>
        <p:spPr>
          <a:xfrm>
            <a:off x="7858125" y="2779713"/>
            <a:ext cx="3148013" cy="3095625"/>
          </a:xfrm>
        </p:spPr>
        <p:txBody>
          <a:bodyPr rtlCol="0">
            <a:normAutofit/>
          </a:bodyPr>
          <a:lstStyle>
            <a:lvl1pPr marL="0" indent="0">
              <a:buNone/>
              <a:defRPr sz="1200">
                <a:solidFill>
                  <a:schemeClr val="tx1">
                    <a:lumMod val="65000"/>
                    <a:lumOff val="35000"/>
                  </a:schemeClr>
                </a:solidFill>
              </a:defRPr>
            </a:lvl1pPr>
            <a:lvl2pPr marL="457200" indent="0">
              <a:buNone/>
              <a:defRPr sz="1100">
                <a:solidFill>
                  <a:schemeClr val="tx1">
                    <a:lumMod val="65000"/>
                    <a:lumOff val="35000"/>
                  </a:schemeClr>
                </a:solidFill>
              </a:defRPr>
            </a:lvl2pPr>
            <a:lvl3pPr marL="914400" indent="0">
              <a:buNone/>
              <a:defRPr sz="1050">
                <a:solidFill>
                  <a:schemeClr val="tx1">
                    <a:lumMod val="65000"/>
                    <a:lumOff val="35000"/>
                  </a:schemeClr>
                </a:solidFill>
              </a:defRPr>
            </a:lvl3pPr>
            <a:lvl4pPr marL="1371600" indent="0">
              <a:buNone/>
              <a:defRPr sz="1000">
                <a:solidFill>
                  <a:schemeClr val="tx1">
                    <a:lumMod val="65000"/>
                    <a:lumOff val="35000"/>
                  </a:schemeClr>
                </a:solidFill>
              </a:defRPr>
            </a:lvl4pPr>
            <a:lvl5pPr marL="1828800" indent="0">
              <a:buNone/>
              <a:defRPr sz="1000">
                <a:solidFill>
                  <a:schemeClr val="tx1">
                    <a:lumMod val="65000"/>
                    <a:lumOff val="35000"/>
                  </a:schemeClr>
                </a:solidFill>
              </a:defRPr>
            </a:lvl5pPr>
          </a:lstStyle>
          <a:p>
            <a:pPr lvl="0" rtl="0"/>
            <a:r>
              <a:rPr lang="en-GB" noProof="0"/>
              <a:t>Click to add content</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rtlCol="0"/>
          <a:lstStyle>
            <a:lvl1pPr>
              <a:defRPr sz="900"/>
            </a:lvl1pPr>
          </a:lstStyle>
          <a:p>
            <a:pPr rtl="0"/>
            <a:r>
              <a:rPr lang="en-GB" noProof="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rtlCol="0"/>
          <a:lstStyle>
            <a:lvl1pPr>
              <a:defRPr sz="900"/>
            </a:lvl1pPr>
          </a:lstStyle>
          <a:p>
            <a:pPr rtl="0"/>
            <a:r>
              <a:rPr lang="en-GB" noProof="0"/>
              <a:t>Pitch Deck</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34910030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meline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D46070C-E825-43D0-99F4-8B4614131131}"/>
              </a:ext>
              <a:ext uri="{C183D7F6-B498-43B3-948B-1728B52AA6E4}">
                <adec:decorative xmlns:adec="http://schemas.microsoft.com/office/drawing/2017/decorative" val="1"/>
              </a:ext>
            </a:extLst>
          </p:cNvPr>
          <p:cNvSpPr/>
          <p:nvPr userDrawn="1"/>
        </p:nvSpPr>
        <p:spPr>
          <a:xfrm>
            <a:off x="0" y="3057683"/>
            <a:ext cx="12191998" cy="20101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2" name="Title 1">
            <a:extLst>
              <a:ext uri="{FF2B5EF4-FFF2-40B4-BE49-F238E27FC236}">
                <a16:creationId xmlns:a16="http://schemas.microsoft.com/office/drawing/2014/main" id="{A1F8C642-49FB-4E16-A3A0-B2ACBEABFFD6}"/>
              </a:ext>
            </a:extLst>
          </p:cNvPr>
          <p:cNvSpPr>
            <a:spLocks noGrp="1"/>
          </p:cNvSpPr>
          <p:nvPr>
            <p:ph type="title" hasCustomPrompt="1"/>
          </p:nvPr>
        </p:nvSpPr>
        <p:spPr/>
        <p:txBody>
          <a:bodyPr rtlCol="0">
            <a:normAutofit/>
          </a:bodyPr>
          <a:lstStyle>
            <a:lvl1pPr algn="l">
              <a:defRPr lang="en-US" sz="2800" kern="1200" spc="150" baseline="0" dirty="0">
                <a:solidFill>
                  <a:schemeClr val="tx1"/>
                </a:solidFill>
                <a:latin typeface="+mj-lt"/>
                <a:ea typeface="+mj-ea"/>
                <a:cs typeface="+mj-cs"/>
              </a:defRPr>
            </a:lvl1pPr>
          </a:lstStyle>
          <a:p>
            <a:pPr rtl="0"/>
            <a:r>
              <a:rPr lang="en-GB" noProof="0"/>
              <a:t>CLICK TO EDIT MASTER TITLE STYLE</a:t>
            </a:r>
          </a:p>
        </p:txBody>
      </p:sp>
      <p:sp>
        <p:nvSpPr>
          <p:cNvPr id="6" name="Text Placeholder 10">
            <a:extLst>
              <a:ext uri="{FF2B5EF4-FFF2-40B4-BE49-F238E27FC236}">
                <a16:creationId xmlns:a16="http://schemas.microsoft.com/office/drawing/2014/main" id="{E4E92FC5-6FC2-45C2-9200-3244F9EA69A0}"/>
              </a:ext>
            </a:extLst>
          </p:cNvPr>
          <p:cNvSpPr>
            <a:spLocks noGrp="1"/>
          </p:cNvSpPr>
          <p:nvPr>
            <p:ph type="body" sz="quarter" idx="33" hasCustomPrompt="1"/>
          </p:nvPr>
        </p:nvSpPr>
        <p:spPr>
          <a:xfrm>
            <a:off x="914399" y="3354712"/>
            <a:ext cx="731520" cy="457200"/>
          </a:xfrm>
        </p:spPr>
        <p:txBody>
          <a:bodyPr rtlCol="0" anchor="ctr"/>
          <a:lstStyle>
            <a:lvl1pPr marL="0" indent="0" algn="l">
              <a:buNone/>
              <a:defRPr sz="1400" b="1">
                <a:solidFill>
                  <a:schemeClr val="tx1"/>
                </a:solidFill>
                <a:latin typeface="+mj-lt"/>
              </a:defRPr>
            </a:lvl1pPr>
          </a:lstStyle>
          <a:p>
            <a:pPr lvl="0" rtl="0"/>
            <a:r>
              <a:rPr lang="en-GB" noProof="0"/>
              <a:t>Year</a:t>
            </a:r>
          </a:p>
        </p:txBody>
      </p:sp>
      <p:sp>
        <p:nvSpPr>
          <p:cNvPr id="7" name="Text Placeholder 10">
            <a:extLst>
              <a:ext uri="{FF2B5EF4-FFF2-40B4-BE49-F238E27FC236}">
                <a16:creationId xmlns:a16="http://schemas.microsoft.com/office/drawing/2014/main" id="{4D75C136-D6C3-4431-8776-997070627AAB}"/>
              </a:ext>
            </a:extLst>
          </p:cNvPr>
          <p:cNvSpPr>
            <a:spLocks noGrp="1"/>
          </p:cNvSpPr>
          <p:nvPr>
            <p:ph type="body" sz="quarter" idx="34" hasCustomPrompt="1"/>
          </p:nvPr>
        </p:nvSpPr>
        <p:spPr>
          <a:xfrm>
            <a:off x="196596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8" name="Text Placeholder 10">
            <a:extLst>
              <a:ext uri="{FF2B5EF4-FFF2-40B4-BE49-F238E27FC236}">
                <a16:creationId xmlns:a16="http://schemas.microsoft.com/office/drawing/2014/main" id="{FD15D323-BFE3-4ACE-9A2E-C9EB69458B12}"/>
              </a:ext>
            </a:extLst>
          </p:cNvPr>
          <p:cNvSpPr>
            <a:spLocks noGrp="1"/>
          </p:cNvSpPr>
          <p:nvPr>
            <p:ph type="body" sz="quarter" idx="35" hasCustomPrompt="1"/>
          </p:nvPr>
        </p:nvSpPr>
        <p:spPr>
          <a:xfrm>
            <a:off x="275388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9" name="Text Placeholder 10">
            <a:extLst>
              <a:ext uri="{FF2B5EF4-FFF2-40B4-BE49-F238E27FC236}">
                <a16:creationId xmlns:a16="http://schemas.microsoft.com/office/drawing/2014/main" id="{3B520767-B49F-4503-8120-B66E411F33E4}"/>
              </a:ext>
            </a:extLst>
          </p:cNvPr>
          <p:cNvSpPr>
            <a:spLocks noGrp="1"/>
          </p:cNvSpPr>
          <p:nvPr>
            <p:ph type="body" sz="quarter" idx="36" hasCustomPrompt="1"/>
          </p:nvPr>
        </p:nvSpPr>
        <p:spPr>
          <a:xfrm>
            <a:off x="354180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10" name="Text Placeholder 10">
            <a:extLst>
              <a:ext uri="{FF2B5EF4-FFF2-40B4-BE49-F238E27FC236}">
                <a16:creationId xmlns:a16="http://schemas.microsoft.com/office/drawing/2014/main" id="{30C2F5A0-E03E-4C89-B9EB-8D48889F5F91}"/>
              </a:ext>
            </a:extLst>
          </p:cNvPr>
          <p:cNvSpPr>
            <a:spLocks noGrp="1"/>
          </p:cNvSpPr>
          <p:nvPr>
            <p:ph type="body" sz="quarter" idx="37" hasCustomPrompt="1"/>
          </p:nvPr>
        </p:nvSpPr>
        <p:spPr>
          <a:xfrm>
            <a:off x="432972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12" name="Text Placeholder 10">
            <a:extLst>
              <a:ext uri="{FF2B5EF4-FFF2-40B4-BE49-F238E27FC236}">
                <a16:creationId xmlns:a16="http://schemas.microsoft.com/office/drawing/2014/main" id="{59D3CBFE-13C8-4DB1-A831-9393264923E7}"/>
              </a:ext>
            </a:extLst>
          </p:cNvPr>
          <p:cNvSpPr>
            <a:spLocks noGrp="1"/>
          </p:cNvSpPr>
          <p:nvPr>
            <p:ph type="body" sz="quarter" idx="39" hasCustomPrompt="1"/>
          </p:nvPr>
        </p:nvSpPr>
        <p:spPr>
          <a:xfrm>
            <a:off x="511764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13" name="Text Placeholder 10">
            <a:extLst>
              <a:ext uri="{FF2B5EF4-FFF2-40B4-BE49-F238E27FC236}">
                <a16:creationId xmlns:a16="http://schemas.microsoft.com/office/drawing/2014/main" id="{82385A0A-C61D-4BBD-AC77-D7642F895E22}"/>
              </a:ext>
            </a:extLst>
          </p:cNvPr>
          <p:cNvSpPr>
            <a:spLocks noGrp="1"/>
          </p:cNvSpPr>
          <p:nvPr>
            <p:ph type="body" sz="quarter" idx="40" hasCustomPrompt="1"/>
          </p:nvPr>
        </p:nvSpPr>
        <p:spPr>
          <a:xfrm>
            <a:off x="590556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14" name="Text Placeholder 10">
            <a:extLst>
              <a:ext uri="{FF2B5EF4-FFF2-40B4-BE49-F238E27FC236}">
                <a16:creationId xmlns:a16="http://schemas.microsoft.com/office/drawing/2014/main" id="{FED89FCE-7507-4C8C-923F-922290589466}"/>
              </a:ext>
            </a:extLst>
          </p:cNvPr>
          <p:cNvSpPr>
            <a:spLocks noGrp="1"/>
          </p:cNvSpPr>
          <p:nvPr>
            <p:ph type="body" sz="quarter" idx="41" hasCustomPrompt="1"/>
          </p:nvPr>
        </p:nvSpPr>
        <p:spPr>
          <a:xfrm>
            <a:off x="669348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16" name="Text Placeholder 10">
            <a:extLst>
              <a:ext uri="{FF2B5EF4-FFF2-40B4-BE49-F238E27FC236}">
                <a16:creationId xmlns:a16="http://schemas.microsoft.com/office/drawing/2014/main" id="{2A9276DB-F427-4F8E-8E4C-466600F390FD}"/>
              </a:ext>
            </a:extLst>
          </p:cNvPr>
          <p:cNvSpPr>
            <a:spLocks noGrp="1"/>
          </p:cNvSpPr>
          <p:nvPr>
            <p:ph type="body" sz="quarter" idx="43" hasCustomPrompt="1"/>
          </p:nvPr>
        </p:nvSpPr>
        <p:spPr>
          <a:xfrm>
            <a:off x="748140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17" name="Text Placeholder 10">
            <a:extLst>
              <a:ext uri="{FF2B5EF4-FFF2-40B4-BE49-F238E27FC236}">
                <a16:creationId xmlns:a16="http://schemas.microsoft.com/office/drawing/2014/main" id="{79023948-0C1E-4DAB-B885-1C713409AA08}"/>
              </a:ext>
            </a:extLst>
          </p:cNvPr>
          <p:cNvSpPr>
            <a:spLocks noGrp="1"/>
          </p:cNvSpPr>
          <p:nvPr>
            <p:ph type="body" sz="quarter" idx="44" hasCustomPrompt="1"/>
          </p:nvPr>
        </p:nvSpPr>
        <p:spPr>
          <a:xfrm>
            <a:off x="826932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15" name="Text Placeholder 10">
            <a:extLst>
              <a:ext uri="{FF2B5EF4-FFF2-40B4-BE49-F238E27FC236}">
                <a16:creationId xmlns:a16="http://schemas.microsoft.com/office/drawing/2014/main" id="{F2F73935-BF53-4510-8B8F-EDB1CD56A1BB}"/>
              </a:ext>
            </a:extLst>
          </p:cNvPr>
          <p:cNvSpPr>
            <a:spLocks noGrp="1"/>
          </p:cNvSpPr>
          <p:nvPr>
            <p:ph type="body" sz="quarter" idx="42" hasCustomPrompt="1"/>
          </p:nvPr>
        </p:nvSpPr>
        <p:spPr>
          <a:xfrm>
            <a:off x="905724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18" name="Text Placeholder 10">
            <a:extLst>
              <a:ext uri="{FF2B5EF4-FFF2-40B4-BE49-F238E27FC236}">
                <a16:creationId xmlns:a16="http://schemas.microsoft.com/office/drawing/2014/main" id="{4AB6A03C-6180-41ED-A88D-ECBB80D160F2}"/>
              </a:ext>
            </a:extLst>
          </p:cNvPr>
          <p:cNvSpPr>
            <a:spLocks noGrp="1"/>
          </p:cNvSpPr>
          <p:nvPr>
            <p:ph type="body" sz="quarter" idx="45" hasCustomPrompt="1"/>
          </p:nvPr>
        </p:nvSpPr>
        <p:spPr>
          <a:xfrm>
            <a:off x="9845160"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19" name="Text Placeholder 10">
            <a:extLst>
              <a:ext uri="{FF2B5EF4-FFF2-40B4-BE49-F238E27FC236}">
                <a16:creationId xmlns:a16="http://schemas.microsoft.com/office/drawing/2014/main" id="{145AD645-55F0-41A9-AC53-ED30BF1340BA}"/>
              </a:ext>
            </a:extLst>
          </p:cNvPr>
          <p:cNvSpPr>
            <a:spLocks noGrp="1"/>
          </p:cNvSpPr>
          <p:nvPr>
            <p:ph type="body" sz="quarter" idx="46" hasCustomPrompt="1"/>
          </p:nvPr>
        </p:nvSpPr>
        <p:spPr>
          <a:xfrm>
            <a:off x="10633085" y="3502152"/>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11" name="Text Placeholder 10">
            <a:extLst>
              <a:ext uri="{FF2B5EF4-FFF2-40B4-BE49-F238E27FC236}">
                <a16:creationId xmlns:a16="http://schemas.microsoft.com/office/drawing/2014/main" id="{AB3645A3-D681-45BF-B195-452D000802CA}"/>
              </a:ext>
            </a:extLst>
          </p:cNvPr>
          <p:cNvSpPr>
            <a:spLocks noGrp="1"/>
          </p:cNvSpPr>
          <p:nvPr>
            <p:ph type="body" sz="quarter" idx="38" hasCustomPrompt="1"/>
          </p:nvPr>
        </p:nvSpPr>
        <p:spPr>
          <a:xfrm>
            <a:off x="914400" y="4292468"/>
            <a:ext cx="731520" cy="457200"/>
          </a:xfrm>
        </p:spPr>
        <p:txBody>
          <a:bodyPr rtlCol="0" anchor="ctr"/>
          <a:lstStyle>
            <a:lvl1pPr marL="0" indent="0" algn="l">
              <a:buNone/>
              <a:defRPr sz="1400" b="1">
                <a:solidFill>
                  <a:schemeClr val="tx1"/>
                </a:solidFill>
                <a:latin typeface="+mj-lt"/>
              </a:defRPr>
            </a:lvl1pPr>
          </a:lstStyle>
          <a:p>
            <a:pPr lvl="0" rtl="0"/>
            <a:r>
              <a:rPr lang="en-GB" noProof="0"/>
              <a:t>Year</a:t>
            </a:r>
          </a:p>
        </p:txBody>
      </p:sp>
      <p:sp>
        <p:nvSpPr>
          <p:cNvPr id="20" name="Text Placeholder 10">
            <a:extLst>
              <a:ext uri="{FF2B5EF4-FFF2-40B4-BE49-F238E27FC236}">
                <a16:creationId xmlns:a16="http://schemas.microsoft.com/office/drawing/2014/main" id="{C39F248D-01B4-40EE-B483-E8E81806DFBE}"/>
              </a:ext>
            </a:extLst>
          </p:cNvPr>
          <p:cNvSpPr>
            <a:spLocks noGrp="1"/>
          </p:cNvSpPr>
          <p:nvPr>
            <p:ph type="body" sz="quarter" idx="47" hasCustomPrompt="1"/>
          </p:nvPr>
        </p:nvSpPr>
        <p:spPr>
          <a:xfrm>
            <a:off x="1969915"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21" name="Text Placeholder 10">
            <a:extLst>
              <a:ext uri="{FF2B5EF4-FFF2-40B4-BE49-F238E27FC236}">
                <a16:creationId xmlns:a16="http://schemas.microsoft.com/office/drawing/2014/main" id="{1D0F1859-7A34-42DF-873E-2CF864E4C4BE}"/>
              </a:ext>
            </a:extLst>
          </p:cNvPr>
          <p:cNvSpPr>
            <a:spLocks noGrp="1"/>
          </p:cNvSpPr>
          <p:nvPr>
            <p:ph type="body" sz="quarter" idx="48" hasCustomPrompt="1"/>
          </p:nvPr>
        </p:nvSpPr>
        <p:spPr>
          <a:xfrm>
            <a:off x="2757602"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22" name="Text Placeholder 10">
            <a:extLst>
              <a:ext uri="{FF2B5EF4-FFF2-40B4-BE49-F238E27FC236}">
                <a16:creationId xmlns:a16="http://schemas.microsoft.com/office/drawing/2014/main" id="{6EB397AF-B5C1-40FE-86D4-BA660E4C6E46}"/>
              </a:ext>
            </a:extLst>
          </p:cNvPr>
          <p:cNvSpPr>
            <a:spLocks noGrp="1"/>
          </p:cNvSpPr>
          <p:nvPr>
            <p:ph type="body" sz="quarter" idx="49" hasCustomPrompt="1"/>
          </p:nvPr>
        </p:nvSpPr>
        <p:spPr>
          <a:xfrm>
            <a:off x="3545289"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23" name="Text Placeholder 10">
            <a:extLst>
              <a:ext uri="{FF2B5EF4-FFF2-40B4-BE49-F238E27FC236}">
                <a16:creationId xmlns:a16="http://schemas.microsoft.com/office/drawing/2014/main" id="{AF1343D5-DC0F-4C7E-967F-CFC300A2C807}"/>
              </a:ext>
            </a:extLst>
          </p:cNvPr>
          <p:cNvSpPr>
            <a:spLocks noGrp="1"/>
          </p:cNvSpPr>
          <p:nvPr>
            <p:ph type="body" sz="quarter" idx="50" hasCustomPrompt="1"/>
          </p:nvPr>
        </p:nvSpPr>
        <p:spPr>
          <a:xfrm>
            <a:off x="4332976"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24" name="Text Placeholder 10">
            <a:extLst>
              <a:ext uri="{FF2B5EF4-FFF2-40B4-BE49-F238E27FC236}">
                <a16:creationId xmlns:a16="http://schemas.microsoft.com/office/drawing/2014/main" id="{9AD688A5-D2DF-4FC3-8171-FAEA8C4F5566}"/>
              </a:ext>
            </a:extLst>
          </p:cNvPr>
          <p:cNvSpPr>
            <a:spLocks noGrp="1"/>
          </p:cNvSpPr>
          <p:nvPr>
            <p:ph type="body" sz="quarter" idx="51" hasCustomPrompt="1"/>
          </p:nvPr>
        </p:nvSpPr>
        <p:spPr>
          <a:xfrm>
            <a:off x="5120663"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25" name="Text Placeholder 10">
            <a:extLst>
              <a:ext uri="{FF2B5EF4-FFF2-40B4-BE49-F238E27FC236}">
                <a16:creationId xmlns:a16="http://schemas.microsoft.com/office/drawing/2014/main" id="{EA05A5D4-01B0-4932-B03E-571986E282EA}"/>
              </a:ext>
            </a:extLst>
          </p:cNvPr>
          <p:cNvSpPr>
            <a:spLocks noGrp="1"/>
          </p:cNvSpPr>
          <p:nvPr>
            <p:ph type="body" sz="quarter" idx="52" hasCustomPrompt="1"/>
          </p:nvPr>
        </p:nvSpPr>
        <p:spPr>
          <a:xfrm>
            <a:off x="5908350"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26" name="Text Placeholder 10">
            <a:extLst>
              <a:ext uri="{FF2B5EF4-FFF2-40B4-BE49-F238E27FC236}">
                <a16:creationId xmlns:a16="http://schemas.microsoft.com/office/drawing/2014/main" id="{72A84601-CD4F-49ED-8D51-CEF032363058}"/>
              </a:ext>
            </a:extLst>
          </p:cNvPr>
          <p:cNvSpPr>
            <a:spLocks noGrp="1"/>
          </p:cNvSpPr>
          <p:nvPr>
            <p:ph type="body" sz="quarter" idx="53" hasCustomPrompt="1"/>
          </p:nvPr>
        </p:nvSpPr>
        <p:spPr>
          <a:xfrm>
            <a:off x="6696037"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28" name="Text Placeholder 10">
            <a:extLst>
              <a:ext uri="{FF2B5EF4-FFF2-40B4-BE49-F238E27FC236}">
                <a16:creationId xmlns:a16="http://schemas.microsoft.com/office/drawing/2014/main" id="{DFC05EC7-9D6C-486B-9E2F-D3612013C0A1}"/>
              </a:ext>
            </a:extLst>
          </p:cNvPr>
          <p:cNvSpPr>
            <a:spLocks noGrp="1"/>
          </p:cNvSpPr>
          <p:nvPr>
            <p:ph type="body" sz="quarter" idx="55" hasCustomPrompt="1"/>
          </p:nvPr>
        </p:nvSpPr>
        <p:spPr>
          <a:xfrm>
            <a:off x="7483724"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29" name="Text Placeholder 10">
            <a:extLst>
              <a:ext uri="{FF2B5EF4-FFF2-40B4-BE49-F238E27FC236}">
                <a16:creationId xmlns:a16="http://schemas.microsoft.com/office/drawing/2014/main" id="{98F455FB-241B-4E1F-B581-FA6CBA239545}"/>
              </a:ext>
            </a:extLst>
          </p:cNvPr>
          <p:cNvSpPr>
            <a:spLocks noGrp="1"/>
          </p:cNvSpPr>
          <p:nvPr>
            <p:ph type="body" sz="quarter" idx="56" hasCustomPrompt="1"/>
          </p:nvPr>
        </p:nvSpPr>
        <p:spPr>
          <a:xfrm>
            <a:off x="8271411"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27" name="Text Placeholder 10">
            <a:extLst>
              <a:ext uri="{FF2B5EF4-FFF2-40B4-BE49-F238E27FC236}">
                <a16:creationId xmlns:a16="http://schemas.microsoft.com/office/drawing/2014/main" id="{C49FB196-753D-4A12-9460-57D8AB4B540B}"/>
              </a:ext>
            </a:extLst>
          </p:cNvPr>
          <p:cNvSpPr>
            <a:spLocks noGrp="1"/>
          </p:cNvSpPr>
          <p:nvPr>
            <p:ph type="body" sz="quarter" idx="54" hasCustomPrompt="1"/>
          </p:nvPr>
        </p:nvSpPr>
        <p:spPr>
          <a:xfrm>
            <a:off x="9059098"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30" name="Text Placeholder 10">
            <a:extLst>
              <a:ext uri="{FF2B5EF4-FFF2-40B4-BE49-F238E27FC236}">
                <a16:creationId xmlns:a16="http://schemas.microsoft.com/office/drawing/2014/main" id="{9E38664A-8108-4E24-800B-3C32ADA43978}"/>
              </a:ext>
            </a:extLst>
          </p:cNvPr>
          <p:cNvSpPr>
            <a:spLocks noGrp="1"/>
          </p:cNvSpPr>
          <p:nvPr>
            <p:ph type="body" sz="quarter" idx="57" hasCustomPrompt="1"/>
          </p:nvPr>
        </p:nvSpPr>
        <p:spPr>
          <a:xfrm>
            <a:off x="9846785"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31" name="Text Placeholder 10">
            <a:extLst>
              <a:ext uri="{FF2B5EF4-FFF2-40B4-BE49-F238E27FC236}">
                <a16:creationId xmlns:a16="http://schemas.microsoft.com/office/drawing/2014/main" id="{2908458B-A3ED-4855-9E08-108D7C4A8D36}"/>
              </a:ext>
            </a:extLst>
          </p:cNvPr>
          <p:cNvSpPr>
            <a:spLocks noGrp="1"/>
          </p:cNvSpPr>
          <p:nvPr>
            <p:ph type="body" sz="quarter" idx="58" hasCustomPrompt="1"/>
          </p:nvPr>
        </p:nvSpPr>
        <p:spPr>
          <a:xfrm>
            <a:off x="10634472" y="4425696"/>
            <a:ext cx="640080" cy="201776"/>
          </a:xfrm>
        </p:spPr>
        <p:txBody>
          <a:bodyPr rtlCol="0">
            <a:noAutofit/>
          </a:bodyPr>
          <a:lstStyle>
            <a:lvl1pPr marL="0" indent="0" algn="ctr">
              <a:buNone/>
              <a:defRPr sz="1000">
                <a:solidFill>
                  <a:schemeClr val="tx1"/>
                </a:solidFill>
              </a:defRPr>
            </a:lvl1pPr>
          </a:lstStyle>
          <a:p>
            <a:pPr lvl="0" rtl="0"/>
            <a:r>
              <a:rPr lang="en-GB" noProof="0"/>
              <a:t>MM</a:t>
            </a:r>
          </a:p>
        </p:txBody>
      </p:sp>
      <p:sp>
        <p:nvSpPr>
          <p:cNvPr id="32" name="Rectangle 31">
            <a:extLst>
              <a:ext uri="{FF2B5EF4-FFF2-40B4-BE49-F238E27FC236}">
                <a16:creationId xmlns:a16="http://schemas.microsoft.com/office/drawing/2014/main" id="{FFA35437-CCDE-4D92-B879-F23B329C8EC3}"/>
              </a:ext>
              <a:ext uri="{C183D7F6-B498-43B3-948B-1728B52AA6E4}">
                <adec:decorative xmlns:adec="http://schemas.microsoft.com/office/drawing/2017/decorative" val="1"/>
              </a:ext>
            </a:extLst>
          </p:cNvPr>
          <p:cNvSpPr/>
          <p:nvPr userDrawn="1"/>
        </p:nvSpPr>
        <p:spPr>
          <a:xfrm>
            <a:off x="929640" y="4034785"/>
            <a:ext cx="10332720"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solidFill>
                <a:schemeClr val="tx1">
                  <a:lumMod val="75000"/>
                  <a:lumOff val="25000"/>
                </a:schemeClr>
              </a:solidFill>
            </a:endParaRPr>
          </a:p>
        </p:txBody>
      </p:sp>
      <p:sp>
        <p:nvSpPr>
          <p:cNvPr id="36" name="Date Placeholder 2">
            <a:extLst>
              <a:ext uri="{FF2B5EF4-FFF2-40B4-BE49-F238E27FC236}">
                <a16:creationId xmlns:a16="http://schemas.microsoft.com/office/drawing/2014/main" id="{1CDC588F-73BC-4108-974B-0EAAB8213CE0}"/>
              </a:ext>
            </a:extLst>
          </p:cNvPr>
          <p:cNvSpPr>
            <a:spLocks noGrp="1"/>
          </p:cNvSpPr>
          <p:nvPr>
            <p:ph type="dt" sz="half" idx="10"/>
          </p:nvPr>
        </p:nvSpPr>
        <p:spPr>
          <a:xfrm>
            <a:off x="838200" y="6356350"/>
            <a:ext cx="2743200" cy="365125"/>
          </a:xfrm>
        </p:spPr>
        <p:txBody>
          <a:bodyPr rtlCol="0"/>
          <a:lstStyle>
            <a:lvl1pPr>
              <a:defRPr sz="900"/>
            </a:lvl1pPr>
          </a:lstStyle>
          <a:p>
            <a:pPr rtl="0"/>
            <a:r>
              <a:rPr lang="en-GB" noProof="0"/>
              <a:t>20XX</a:t>
            </a:r>
          </a:p>
        </p:txBody>
      </p:sp>
      <p:sp>
        <p:nvSpPr>
          <p:cNvPr id="37" name="Footer Placeholder 3">
            <a:extLst>
              <a:ext uri="{FF2B5EF4-FFF2-40B4-BE49-F238E27FC236}">
                <a16:creationId xmlns:a16="http://schemas.microsoft.com/office/drawing/2014/main" id="{B2AC1EB2-9B8F-4077-8B66-64F9549F2C99}"/>
              </a:ext>
            </a:extLst>
          </p:cNvPr>
          <p:cNvSpPr>
            <a:spLocks noGrp="1"/>
          </p:cNvSpPr>
          <p:nvPr>
            <p:ph type="ftr" sz="quarter" idx="11"/>
          </p:nvPr>
        </p:nvSpPr>
        <p:spPr>
          <a:xfrm>
            <a:off x="4038600" y="6356350"/>
            <a:ext cx="4114800" cy="365125"/>
          </a:xfrm>
        </p:spPr>
        <p:txBody>
          <a:bodyPr rtlCol="0"/>
          <a:lstStyle>
            <a:lvl1pPr>
              <a:defRPr sz="900"/>
            </a:lvl1pPr>
          </a:lstStyle>
          <a:p>
            <a:pPr rtl="0"/>
            <a:r>
              <a:rPr lang="en-GB" noProof="0"/>
              <a:t>Pitch Deck</a:t>
            </a:r>
          </a:p>
        </p:txBody>
      </p:sp>
      <p:sp>
        <p:nvSpPr>
          <p:cNvPr id="38" name="Slide Number Placeholder 4">
            <a:extLst>
              <a:ext uri="{FF2B5EF4-FFF2-40B4-BE49-F238E27FC236}">
                <a16:creationId xmlns:a16="http://schemas.microsoft.com/office/drawing/2014/main" id="{28DE3E33-346A-45AF-B164-CB5DF04FAE6D}"/>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20563234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rtlCol="0">
            <a:normAutofit/>
          </a:bodyPr>
          <a:lstStyle>
            <a:lvl1pPr algn="ctr">
              <a:defRPr lang="en-US" sz="2800" kern="1200" spc="150" baseline="0" dirty="0">
                <a:solidFill>
                  <a:schemeClr val="tx1"/>
                </a:solidFill>
                <a:latin typeface="+mj-lt"/>
                <a:ea typeface="+mj-ea"/>
                <a:cs typeface="+mj-cs"/>
              </a:defRPr>
            </a:lvl1pPr>
          </a:lstStyle>
          <a:p>
            <a:pPr rtl="0"/>
            <a:r>
              <a:rPr lang="en-GB" noProof="0"/>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39084"/>
            <a:ext cx="10515600" cy="3695338"/>
          </a:xfrm>
        </p:spPr>
        <p:txBody>
          <a:bodyPr rtlCol="0"/>
          <a:lstStyle/>
          <a:p>
            <a:pPr rtl="0"/>
            <a:r>
              <a:rPr lang="en-US" noProof="0"/>
              <a:t>Click icon to add SmartArt graphic</a:t>
            </a:r>
            <a:endParaRPr lang="en-GB" noProof="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rtlCol="0"/>
          <a:lstStyle>
            <a:lvl1pPr>
              <a:defRPr sz="900"/>
            </a:lvl1pPr>
          </a:lstStyle>
          <a:p>
            <a:pPr rtl="0"/>
            <a:r>
              <a:rPr lang="en-GB" noProof="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rtlCol="0"/>
          <a:lstStyle>
            <a:lvl1pPr>
              <a:defRPr sz="900"/>
            </a:lvl1pPr>
          </a:lstStyle>
          <a:p>
            <a:pPr rtl="0"/>
            <a:r>
              <a:rPr lang="en-GB" noProof="0"/>
              <a:t>Pitch Deck</a:t>
            </a:r>
          </a:p>
        </p:txBody>
      </p:sp>
      <p:cxnSp>
        <p:nvCxnSpPr>
          <p:cNvPr id="10" name="Straight Connector 9">
            <a:extLst>
              <a:ext uri="{FF2B5EF4-FFF2-40B4-BE49-F238E27FC236}">
                <a16:creationId xmlns:a16="http://schemas.microsoft.com/office/drawing/2014/main" id="{66988B2D-0240-4256-8268-4B9FF1E72363}"/>
              </a:ext>
              <a:ext uri="{C183D7F6-B498-43B3-948B-1728B52AA6E4}">
                <adec:decorative xmlns:adec="http://schemas.microsoft.com/office/drawing/2017/decorative" val="1"/>
              </a:ext>
            </a:extLst>
          </p:cNvPr>
          <p:cNvCxnSpPr>
            <a:cxnSpLocks/>
          </p:cNvCxnSpPr>
          <p:nvPr/>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 uri="{C183D7F6-B498-43B3-948B-1728B52AA6E4}">
                <adec:decorative xmlns:adec="http://schemas.microsoft.com/office/drawing/2017/decorative" val="1"/>
              </a:ext>
            </a:extLst>
          </p:cNvPr>
          <p:cNvCxnSpPr>
            <a:cxnSpLocks/>
          </p:cNvCxnSpPr>
          <p:nvPr/>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23543133"/>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tx1"/>
                </a:solidFill>
                <a:latin typeface="+mj-lt"/>
                <a:ea typeface="+mj-ea"/>
                <a:cs typeface="+mj-cs"/>
              </a:defRPr>
            </a:lvl1pPr>
          </a:lstStyle>
          <a:p>
            <a:pPr rtl="0"/>
            <a:r>
              <a:rPr lang="en-GB" noProof="0"/>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rtlCol="0"/>
          <a:lstStyle/>
          <a:p>
            <a:pPr rtl="0"/>
            <a:r>
              <a:rPr lang="en-US" noProof="0"/>
              <a:t>Click icon to add picture</a:t>
            </a:r>
            <a:endParaRPr lang="en-GB" noProof="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311558" y="5084524"/>
            <a:ext cx="2196619" cy="343061"/>
          </a:xfrm>
        </p:spPr>
        <p:txBody>
          <a:bodyPr rtlCol="0"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rtlCol="0" anchor="t">
            <a:noAutofit/>
          </a:bodyPr>
          <a:lstStyle>
            <a:lvl1pPr marL="0" indent="0" algn="ctr">
              <a:buNone/>
              <a:defRPr lang="en-US" sz="1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rtlCol="0"/>
          <a:lstStyle/>
          <a:p>
            <a:pPr rtl="0"/>
            <a:r>
              <a:rPr lang="en-US" noProof="0"/>
              <a:t>Click icon to add picture</a:t>
            </a:r>
            <a:endParaRPr lang="en-GB" noProof="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707607" y="5099206"/>
            <a:ext cx="2145049" cy="343061"/>
          </a:xfrm>
        </p:spPr>
        <p:txBody>
          <a:bodyPr rtlCol="0"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rtlCol="0" anchor="t">
            <a:noAutofit/>
          </a:bodyPr>
          <a:lstStyle>
            <a:lvl1pPr marL="0" indent="0" algn="ctr">
              <a:buNone/>
              <a:defRPr lang="en-US" sz="1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rtlCol="0"/>
          <a:lstStyle/>
          <a:p>
            <a:pPr lvl="1" rtl="0"/>
            <a:r>
              <a:rPr lang="en-US" noProof="0"/>
              <a:t>Click icon to add picture</a:t>
            </a:r>
            <a:endParaRPr lang="en-GB" noProof="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271" y="5099206"/>
            <a:ext cx="2132985" cy="343061"/>
          </a:xfrm>
        </p:spPr>
        <p:txBody>
          <a:bodyPr rtlCol="0"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rtlCol="0" anchor="t">
            <a:noAutofit/>
          </a:bodyPr>
          <a:lstStyle>
            <a:lvl1pPr marL="0" indent="0" algn="ctr">
              <a:buNone/>
              <a:defRPr lang="en-US" sz="1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rtlCol="0"/>
          <a:lstStyle/>
          <a:p>
            <a:pPr rtl="0"/>
            <a:r>
              <a:rPr lang="en-US" noProof="0"/>
              <a:t>Click icon to add picture</a:t>
            </a:r>
            <a:endParaRPr lang="en-GB" noProof="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618152" y="5084524"/>
            <a:ext cx="2132984" cy="343061"/>
          </a:xfrm>
        </p:spPr>
        <p:txBody>
          <a:bodyPr rtlCol="0"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rtlCol="0" anchor="t">
            <a:noAutofit/>
          </a:bodyPr>
          <a:lstStyle>
            <a:lvl1pPr marL="0" indent="0" algn="ctr">
              <a:buNone/>
              <a:defRPr lang="en-US" sz="1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cxnSp>
        <p:nvCxnSpPr>
          <p:cNvPr id="10" name="Straight Connector 9">
            <a:extLst>
              <a:ext uri="{FF2B5EF4-FFF2-40B4-BE49-F238E27FC236}">
                <a16:creationId xmlns:a16="http://schemas.microsoft.com/office/drawing/2014/main" id="{4E4B72DA-52CB-4D39-A342-8857B4D959B2}"/>
              </a:ext>
              <a:ext uri="{C183D7F6-B498-43B3-948B-1728B52AA6E4}">
                <adec:decorative xmlns:adec="http://schemas.microsoft.com/office/drawing/2017/decorative" val="1"/>
              </a:ext>
            </a:extLst>
          </p:cNvPr>
          <p:cNvCxnSpPr/>
          <p:nvPr/>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 uri="{C183D7F6-B498-43B3-948B-1728B52AA6E4}">
                <adec:decorative xmlns:adec="http://schemas.microsoft.com/office/drawing/2017/decorative" val="1"/>
              </a:ext>
            </a:extLst>
          </p:cNvPr>
          <p:cNvCxnSpPr>
            <a:cxnSpLocks/>
          </p:cNvCxnSpPr>
          <p:nvPr/>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en-GB" noProof="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en-GB" noProof="0"/>
              <a:t>Pitch Deck</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35623728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2" pos="936">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am Slide 8 Peopl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tx1"/>
                </a:solidFill>
                <a:latin typeface="+mj-lt"/>
                <a:ea typeface="+mj-ea"/>
                <a:cs typeface="+mj-cs"/>
              </a:defRPr>
            </a:lvl1pPr>
          </a:lstStyle>
          <a:p>
            <a:pPr rtl="0"/>
            <a:r>
              <a:rPr lang="en-GB" noProof="0"/>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rtlCol="0">
            <a:normAutofit/>
          </a:bodyPr>
          <a:lstStyle>
            <a:lvl1pPr marL="0" indent="0">
              <a:lnSpc>
                <a:spcPct val="100000"/>
              </a:lnSpc>
              <a:buNone/>
              <a:defRPr sz="900">
                <a:solidFill>
                  <a:schemeClr val="bg1"/>
                </a:solidFill>
              </a:defRPr>
            </a:lvl1pPr>
          </a:lstStyle>
          <a:p>
            <a:pPr rtl="0"/>
            <a:r>
              <a:rPr lang="en-US" noProof="0"/>
              <a:t>Click icon to add picture</a:t>
            </a:r>
            <a:endParaRPr lang="en-GB" noProof="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rtlCol="0"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390120" y="3782039"/>
            <a:ext cx="2057400" cy="343061"/>
          </a:xfrm>
        </p:spPr>
        <p:txBody>
          <a:bodyPr rtlCol="0"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rtlCol="0">
            <a:normAutofit/>
          </a:bodyPr>
          <a:lstStyle>
            <a:lvl1pPr marL="0" indent="0">
              <a:lnSpc>
                <a:spcPct val="100000"/>
              </a:lnSpc>
              <a:buNone/>
              <a:defRPr sz="900">
                <a:solidFill>
                  <a:schemeClr val="bg1"/>
                </a:solidFill>
              </a:defRPr>
            </a:lvl1pPr>
          </a:lstStyle>
          <a:p>
            <a:pPr rtl="0"/>
            <a:r>
              <a:rPr lang="en-US" noProof="0"/>
              <a:t>Click icon to add picture</a:t>
            </a:r>
            <a:endParaRPr lang="en-GB" noProof="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69060"/>
            <a:ext cx="1828800" cy="343061"/>
          </a:xfrm>
        </p:spPr>
        <p:txBody>
          <a:bodyPr rtlCol="0"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739214" y="3796721"/>
            <a:ext cx="2057400" cy="343061"/>
          </a:xfrm>
        </p:spPr>
        <p:txBody>
          <a:bodyPr rtlCol="0"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716934" y="2428875"/>
            <a:ext cx="1066800" cy="1066800"/>
          </a:xfrm>
          <a:solidFill>
            <a:schemeClr val="tx1"/>
          </a:solidFill>
        </p:spPr>
        <p:txBody>
          <a:bodyPr rtlCol="0">
            <a:normAutofit/>
          </a:bodyPr>
          <a:lstStyle>
            <a:lvl1pPr marL="0" indent="0">
              <a:buNone/>
              <a:defRPr sz="900">
                <a:solidFill>
                  <a:schemeClr val="bg1"/>
                </a:solidFill>
              </a:defRPr>
            </a:lvl1pPr>
            <a:lvl2pPr marL="457200" indent="0">
              <a:lnSpc>
                <a:spcPct val="100000"/>
              </a:lnSpc>
              <a:buNone/>
              <a:defRPr sz="900">
                <a:solidFill>
                  <a:schemeClr val="bg1"/>
                </a:solidFill>
              </a:defRPr>
            </a:lvl2pPr>
          </a:lstStyle>
          <a:p>
            <a:pPr lvl="0" rtl="0"/>
            <a:r>
              <a:rPr lang="en-US" noProof="0"/>
              <a:t>Click icon to add picture</a:t>
            </a:r>
            <a:endParaRPr lang="en-GB" noProof="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339926" y="3669060"/>
            <a:ext cx="1828800" cy="343061"/>
          </a:xfrm>
        </p:spPr>
        <p:txBody>
          <a:bodyPr rtlCol="0"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217963" y="3796721"/>
            <a:ext cx="2057400" cy="343061"/>
          </a:xfrm>
        </p:spPr>
        <p:txBody>
          <a:bodyPr rtlCol="0"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rtlCol="0">
            <a:normAutofit/>
          </a:bodyPr>
          <a:lstStyle>
            <a:lvl1pPr marL="0" indent="0">
              <a:lnSpc>
                <a:spcPct val="100000"/>
              </a:lnSpc>
              <a:buNone/>
              <a:defRPr sz="900">
                <a:solidFill>
                  <a:schemeClr val="bg1"/>
                </a:solidFill>
              </a:defRPr>
            </a:lvl1pPr>
          </a:lstStyle>
          <a:p>
            <a:pPr rtl="0"/>
            <a:r>
              <a:rPr lang="en-US" noProof="0"/>
              <a:t>Click icon to add picture</a:t>
            </a:r>
            <a:endParaRPr lang="en-GB" noProof="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rtlCol="0"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634432" y="3782039"/>
            <a:ext cx="2057400" cy="343061"/>
          </a:xfrm>
        </p:spPr>
        <p:txBody>
          <a:bodyPr rtlCol="0"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rtlCol="0">
            <a:normAutofit/>
          </a:bodyPr>
          <a:lstStyle>
            <a:lvl1pPr marL="0" indent="0">
              <a:lnSpc>
                <a:spcPct val="100000"/>
              </a:lnSpc>
              <a:buNone/>
              <a:defRPr sz="900">
                <a:solidFill>
                  <a:schemeClr val="bg1"/>
                </a:solidFill>
              </a:defRPr>
            </a:lvl1pPr>
          </a:lstStyle>
          <a:p>
            <a:pPr rtl="0"/>
            <a:r>
              <a:rPr lang="en-US" noProof="0"/>
              <a:t>Click icon to add picture</a:t>
            </a:r>
            <a:endParaRPr lang="en-GB" noProof="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rtlCol="0"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390120" y="5640875"/>
            <a:ext cx="2057400" cy="343061"/>
          </a:xfrm>
        </p:spPr>
        <p:txBody>
          <a:bodyPr rtlCol="0"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rtlCol="0">
            <a:normAutofit/>
          </a:bodyPr>
          <a:lstStyle>
            <a:lvl1pPr marL="0" indent="0">
              <a:lnSpc>
                <a:spcPct val="100000"/>
              </a:lnSpc>
              <a:buNone/>
              <a:defRPr sz="900">
                <a:solidFill>
                  <a:schemeClr val="bg1"/>
                </a:solidFill>
              </a:defRPr>
            </a:lvl1pPr>
          </a:lstStyle>
          <a:p>
            <a:pPr rtl="0"/>
            <a:r>
              <a:rPr lang="en-US" noProof="0"/>
              <a:t>Click icon to add picture</a:t>
            </a:r>
            <a:endParaRPr lang="en-GB" noProof="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27896"/>
            <a:ext cx="1828800" cy="343061"/>
          </a:xfrm>
        </p:spPr>
        <p:txBody>
          <a:bodyPr rtlCol="0"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739214" y="5655557"/>
            <a:ext cx="2057400" cy="343061"/>
          </a:xfrm>
        </p:spPr>
        <p:txBody>
          <a:bodyPr rtlCol="0"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57" name="Picture Placeholder 10">
            <a:extLst>
              <a:ext uri="{FF2B5EF4-FFF2-40B4-BE49-F238E27FC236}">
                <a16:creationId xmlns:a16="http://schemas.microsoft.com/office/drawing/2014/main" id="{0FB38616-82FB-4DAD-A82E-3777ACB41148}"/>
              </a:ext>
            </a:extLst>
          </p:cNvPr>
          <p:cNvSpPr>
            <a:spLocks noGrp="1"/>
          </p:cNvSpPr>
          <p:nvPr>
            <p:ph type="pic" sz="quarter" idx="28"/>
          </p:nvPr>
        </p:nvSpPr>
        <p:spPr>
          <a:xfrm>
            <a:off x="6716934" y="4287711"/>
            <a:ext cx="1066800" cy="1066800"/>
          </a:xfrm>
          <a:solidFill>
            <a:schemeClr val="tx1"/>
          </a:solidFill>
        </p:spPr>
        <p:txBody>
          <a:bodyPr rtlCol="0">
            <a:normAutofit/>
          </a:bodyPr>
          <a:lstStyle>
            <a:lvl1pPr marL="0" indent="0">
              <a:buNone/>
              <a:defRPr sz="900">
                <a:solidFill>
                  <a:schemeClr val="bg1"/>
                </a:solidFill>
              </a:defRPr>
            </a:lvl1pPr>
            <a:lvl2pPr marL="457200" indent="0">
              <a:lnSpc>
                <a:spcPct val="100000"/>
              </a:lnSpc>
              <a:buNone/>
              <a:defRPr sz="900">
                <a:solidFill>
                  <a:schemeClr val="bg1"/>
                </a:solidFill>
              </a:defRPr>
            </a:lvl2pPr>
          </a:lstStyle>
          <a:p>
            <a:pPr lvl="0" rtl="0"/>
            <a:r>
              <a:rPr lang="en-US" noProof="0"/>
              <a:t>Click icon to add picture</a:t>
            </a:r>
            <a:endParaRPr lang="en-GB" noProof="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27896"/>
            <a:ext cx="1828800" cy="343061"/>
          </a:xfrm>
        </p:spPr>
        <p:txBody>
          <a:bodyPr rtlCol="0"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229878" y="5655557"/>
            <a:ext cx="2057400" cy="343061"/>
          </a:xfrm>
        </p:spPr>
        <p:txBody>
          <a:bodyPr rtlCol="0"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rtlCol="0">
            <a:normAutofit/>
          </a:bodyPr>
          <a:lstStyle>
            <a:lvl1pPr marL="0" indent="0">
              <a:lnSpc>
                <a:spcPct val="100000"/>
              </a:lnSpc>
              <a:buNone/>
              <a:defRPr sz="900">
                <a:solidFill>
                  <a:schemeClr val="bg1"/>
                </a:solidFill>
              </a:defRPr>
            </a:lvl1pPr>
          </a:lstStyle>
          <a:p>
            <a:pPr rtl="0"/>
            <a:r>
              <a:rPr lang="en-US" noProof="0"/>
              <a:t>Click icon to add picture</a:t>
            </a:r>
            <a:endParaRPr lang="en-GB" noProof="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rtlCol="0"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634432" y="5640875"/>
            <a:ext cx="2057400" cy="343061"/>
          </a:xfrm>
        </p:spPr>
        <p:txBody>
          <a:bodyPr rtlCol="0"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solidFill>
                  <a:srgbClr val="898989"/>
                </a:solidFill>
              </a:defRPr>
            </a:lvl1pPr>
          </a:lstStyle>
          <a:p>
            <a:pPr rtl="0"/>
            <a:r>
              <a:rPr lang="en-GB" noProof="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solidFill>
                  <a:srgbClr val="898989"/>
                </a:solidFill>
              </a:defRPr>
            </a:lvl1pPr>
          </a:lstStyle>
          <a:p>
            <a:pPr rtl="0"/>
            <a:r>
              <a:rPr lang="en-GB" noProof="0"/>
              <a:t>Pitch Deck</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solidFill>
                  <a:srgbClr val="898989"/>
                </a:solidFill>
              </a:defRPr>
            </a:lvl1pPr>
          </a:lstStyle>
          <a:p>
            <a:pPr rtl="0"/>
            <a:fld id="{B5CEABB6-07DC-46E8-9B57-56EC44A396E5}" type="slidenum">
              <a:rPr lang="en-GB" noProof="0" smtClean="0"/>
              <a:t>‹#›</a:t>
            </a:fld>
            <a:endParaRPr lang="en-GB" noProof="0"/>
          </a:p>
        </p:txBody>
      </p:sp>
      <p:pic>
        <p:nvPicPr>
          <p:cNvPr id="13" name="Graphic 12">
            <a:extLst>
              <a:ext uri="{FF2B5EF4-FFF2-40B4-BE49-F238E27FC236}">
                <a16:creationId xmlns:a16="http://schemas.microsoft.com/office/drawing/2014/main" id="{B0DFD584-E5CF-41EF-B51E-679CE22DDF9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spTree>
    <p:extLst>
      <p:ext uri="{BB962C8B-B14F-4D97-AF65-F5344CB8AC3E}">
        <p14:creationId xmlns:p14="http://schemas.microsoft.com/office/powerpoint/2010/main" val="609095538"/>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nding">
    <p:bg>
      <p:bgPr>
        <a:solidFill>
          <a:schemeClr val="bg1"/>
        </a:solidFill>
        <a:effectLst/>
      </p:bgPr>
    </p:bg>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463D7850-C2A6-43CE-BBE4-8E81A0A593BF}"/>
              </a:ext>
              <a:ext uri="{C183D7F6-B498-43B3-948B-1728B52AA6E4}">
                <adec:decorative xmlns:adec="http://schemas.microsoft.com/office/drawing/2017/decorative" val="1"/>
              </a:ext>
            </a:extLst>
          </p:cNvPr>
          <p:cNvCxnSpPr>
            <a:cxnSpLocks/>
          </p:cNvCxnSpPr>
          <p:nvPr/>
        </p:nvCxnSpPr>
        <p:spPr>
          <a:xfrm flipH="1">
            <a:off x="0" y="0"/>
            <a:ext cx="1238250" cy="1328057"/>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 uri="{C183D7F6-B498-43B3-948B-1728B52AA6E4}">
                <adec:decorative xmlns:adec="http://schemas.microsoft.com/office/drawing/2017/decorative" val="1"/>
              </a:ext>
            </a:extLst>
          </p:cNvPr>
          <p:cNvCxnSpPr>
            <a:cxnSpLocks/>
          </p:cNvCxnSpPr>
          <p:nvPr/>
        </p:nvCxnSpPr>
        <p:spPr>
          <a:xfrm flipH="1">
            <a:off x="0" y="0"/>
            <a:ext cx="3790950" cy="8921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tx1"/>
                </a:solidFill>
                <a:latin typeface="+mj-lt"/>
                <a:ea typeface="+mj-ea"/>
                <a:cs typeface="+mj-cs"/>
              </a:defRPr>
            </a:lvl1pPr>
          </a:lstStyle>
          <a:p>
            <a:pPr rtl="0"/>
            <a:r>
              <a:rPr lang="en-GB" noProof="0"/>
              <a:t>CLICK TO EDIT MASTER TITLE STYLE</a:t>
            </a:r>
          </a:p>
        </p:txBody>
      </p:sp>
      <p:sp>
        <p:nvSpPr>
          <p:cNvPr id="11" name="Content Placeholder 10">
            <a:extLst>
              <a:ext uri="{FF2B5EF4-FFF2-40B4-BE49-F238E27FC236}">
                <a16:creationId xmlns:a16="http://schemas.microsoft.com/office/drawing/2014/main" id="{319EE98D-9541-4F21-8952-3026DEF75EC4}"/>
              </a:ext>
            </a:extLst>
          </p:cNvPr>
          <p:cNvSpPr>
            <a:spLocks noGrp="1"/>
          </p:cNvSpPr>
          <p:nvPr>
            <p:ph sz="quarter" idx="21" hasCustomPrompt="1"/>
          </p:nvPr>
        </p:nvSpPr>
        <p:spPr>
          <a:xfrm>
            <a:off x="1075447" y="2118642"/>
            <a:ext cx="1856232" cy="1664208"/>
          </a:xfrm>
        </p:spPr>
        <p:txBody>
          <a:bodyPr rtlCol="0" anchor="t">
            <a:no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rtl="0"/>
            <a:r>
              <a:rPr lang="en-GB" noProof="0"/>
              <a:t>Click to add content</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838200" y="3788813"/>
            <a:ext cx="2330726" cy="804859"/>
          </a:xfrm>
        </p:spPr>
        <p:txBody>
          <a:bodyPr lIns="0" rIns="0" rtlCol="0" anchor="b">
            <a:noAutofit/>
          </a:bodyPr>
          <a:lstStyle>
            <a:lvl1pPr marL="0" indent="0" algn="ctr">
              <a:buNone/>
              <a:defRPr lang="en-US" sz="32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a:t>
            </a:r>
          </a:p>
        </p:txBody>
      </p:sp>
      <p:sp>
        <p:nvSpPr>
          <p:cNvPr id="17" name="Text Placeholder 2">
            <a:extLst>
              <a:ext uri="{FF2B5EF4-FFF2-40B4-BE49-F238E27FC236}">
                <a16:creationId xmlns:a16="http://schemas.microsoft.com/office/drawing/2014/main" id="{E43D2F47-FAF2-42C2-967D-251DD4B940D7}"/>
              </a:ext>
            </a:extLst>
          </p:cNvPr>
          <p:cNvSpPr>
            <a:spLocks noGrp="1"/>
          </p:cNvSpPr>
          <p:nvPr>
            <p:ph type="body" idx="17" hasCustomPrompt="1"/>
          </p:nvPr>
        </p:nvSpPr>
        <p:spPr>
          <a:xfrm>
            <a:off x="838200" y="4464810"/>
            <a:ext cx="2330726" cy="438505"/>
          </a:xfrm>
        </p:spPr>
        <p:txBody>
          <a:bodyPr lIns="0" rIns="0" rtlCol="0" anchor="b">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838200" y="5120722"/>
            <a:ext cx="2330726" cy="853167"/>
          </a:xfrm>
        </p:spPr>
        <p:txBody>
          <a:bodyPr lIns="0" rIns="0" rtlCol="0">
            <a:normAutofit/>
          </a:bodyPr>
          <a:lstStyle>
            <a:lvl1pPr marL="0" indent="0" algn="ctr">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n-US" noProof="0"/>
              <a:t>Click to edit Master text styles</a:t>
            </a:r>
          </a:p>
        </p:txBody>
      </p:sp>
      <p:sp>
        <p:nvSpPr>
          <p:cNvPr id="24" name="Content Placeholder 10">
            <a:extLst>
              <a:ext uri="{FF2B5EF4-FFF2-40B4-BE49-F238E27FC236}">
                <a16:creationId xmlns:a16="http://schemas.microsoft.com/office/drawing/2014/main" id="{AB843230-A4E3-4E21-AA93-998E28EB9018}"/>
              </a:ext>
            </a:extLst>
          </p:cNvPr>
          <p:cNvSpPr>
            <a:spLocks noGrp="1"/>
          </p:cNvSpPr>
          <p:nvPr>
            <p:ph sz="quarter" idx="22" hasCustomPrompt="1"/>
          </p:nvPr>
        </p:nvSpPr>
        <p:spPr>
          <a:xfrm>
            <a:off x="3811391" y="2118642"/>
            <a:ext cx="1856232" cy="1664208"/>
          </a:xfrm>
        </p:spPr>
        <p:txBody>
          <a:bodyPr rtlCol="0" anchor="t">
            <a:no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rtl="0"/>
            <a:r>
              <a:rPr lang="en-GB" noProof="0"/>
              <a:t>Click to add content</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3562665" y="3788813"/>
            <a:ext cx="2342205" cy="804859"/>
          </a:xfrm>
        </p:spPr>
        <p:txBody>
          <a:bodyPr lIns="0" rIns="0" rtlCol="0" anchor="b">
            <a:noAutofit/>
          </a:bodyPr>
          <a:lstStyle>
            <a:lvl1pPr marL="0" indent="0" algn="ctr">
              <a:buNone/>
              <a:defRPr lang="en-US" sz="32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a:t>
            </a:r>
          </a:p>
        </p:txBody>
      </p:sp>
      <p:sp>
        <p:nvSpPr>
          <p:cNvPr id="18" name="Text Placeholder 4">
            <a:extLst>
              <a:ext uri="{FF2B5EF4-FFF2-40B4-BE49-F238E27FC236}">
                <a16:creationId xmlns:a16="http://schemas.microsoft.com/office/drawing/2014/main" id="{3322C250-87FC-4F14-A42C-FFDA120D0D64}"/>
              </a:ext>
            </a:extLst>
          </p:cNvPr>
          <p:cNvSpPr>
            <a:spLocks noGrp="1"/>
          </p:cNvSpPr>
          <p:nvPr>
            <p:ph type="body" sz="quarter" idx="18" hasCustomPrompt="1"/>
          </p:nvPr>
        </p:nvSpPr>
        <p:spPr>
          <a:xfrm>
            <a:off x="3562665" y="4464810"/>
            <a:ext cx="2342205" cy="438505"/>
          </a:xfrm>
        </p:spPr>
        <p:txBody>
          <a:bodyPr lIns="0" rIns="0" rtlCol="0" anchor="b">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GB" noProof="0"/>
              <a:t>CLICK TO EDIT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3562665" y="5120722"/>
            <a:ext cx="2342205" cy="853167"/>
          </a:xfrm>
        </p:spPr>
        <p:txBody>
          <a:bodyPr lIns="0" rIns="0" rtlCol="0">
            <a:normAutofit/>
          </a:bodyPr>
          <a:lstStyle>
            <a:lvl1pPr marL="0" indent="0" algn="ctr">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n-US" noProof="0"/>
              <a:t>Click to edit Master text styles</a:t>
            </a:r>
          </a:p>
        </p:txBody>
      </p:sp>
      <p:sp>
        <p:nvSpPr>
          <p:cNvPr id="25" name="Content Placeholder 10">
            <a:extLst>
              <a:ext uri="{FF2B5EF4-FFF2-40B4-BE49-F238E27FC236}">
                <a16:creationId xmlns:a16="http://schemas.microsoft.com/office/drawing/2014/main" id="{3AE0369E-A275-4E5A-AE0F-B1F9A54DEDFC}"/>
              </a:ext>
            </a:extLst>
          </p:cNvPr>
          <p:cNvSpPr>
            <a:spLocks noGrp="1"/>
          </p:cNvSpPr>
          <p:nvPr>
            <p:ph sz="quarter" idx="23" hasCustomPrompt="1"/>
          </p:nvPr>
        </p:nvSpPr>
        <p:spPr>
          <a:xfrm>
            <a:off x="6524377" y="2118642"/>
            <a:ext cx="1856232" cy="1664208"/>
          </a:xfrm>
        </p:spPr>
        <p:txBody>
          <a:bodyPr rtlCol="0" anchor="t">
            <a:no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rtl="0"/>
            <a:r>
              <a:rPr lang="en-GB" noProof="0"/>
              <a:t>Click to add content</a:t>
            </a:r>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6298609" y="3788813"/>
            <a:ext cx="2330726" cy="804859"/>
          </a:xfrm>
        </p:spPr>
        <p:txBody>
          <a:bodyPr lIns="0" rIns="0" rtlCol="0" anchor="b">
            <a:noAutofit/>
          </a:bodyPr>
          <a:lstStyle>
            <a:lvl1pPr marL="0" indent="0" algn="ctr">
              <a:buNone/>
              <a:defRPr lang="en-US" sz="32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a:t>
            </a:r>
          </a:p>
        </p:txBody>
      </p:sp>
      <p:sp>
        <p:nvSpPr>
          <p:cNvPr id="19" name="Text Placeholder 2">
            <a:extLst>
              <a:ext uri="{FF2B5EF4-FFF2-40B4-BE49-F238E27FC236}">
                <a16:creationId xmlns:a16="http://schemas.microsoft.com/office/drawing/2014/main" id="{D3C675D6-83FA-4036-B516-098EDCAF2506}"/>
              </a:ext>
            </a:extLst>
          </p:cNvPr>
          <p:cNvSpPr>
            <a:spLocks noGrp="1"/>
          </p:cNvSpPr>
          <p:nvPr>
            <p:ph type="body" idx="19" hasCustomPrompt="1"/>
          </p:nvPr>
        </p:nvSpPr>
        <p:spPr>
          <a:xfrm>
            <a:off x="6298609" y="4464810"/>
            <a:ext cx="2330726" cy="438505"/>
          </a:xfrm>
        </p:spPr>
        <p:txBody>
          <a:bodyPr lIns="0" rIns="0" rtlCol="0" anchor="b">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6298609" y="5120722"/>
            <a:ext cx="2330726" cy="853167"/>
          </a:xfrm>
        </p:spPr>
        <p:txBody>
          <a:bodyPr lIns="0" rIns="0" rtlCol="0">
            <a:normAutofit/>
          </a:bodyPr>
          <a:lstStyle>
            <a:lvl1pPr marL="0" indent="0" algn="ctr">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n-US" noProof="0"/>
              <a:t>Click to edit Master text styles</a:t>
            </a:r>
          </a:p>
        </p:txBody>
      </p:sp>
      <p:sp>
        <p:nvSpPr>
          <p:cNvPr id="26" name="Content Placeholder 10">
            <a:extLst>
              <a:ext uri="{FF2B5EF4-FFF2-40B4-BE49-F238E27FC236}">
                <a16:creationId xmlns:a16="http://schemas.microsoft.com/office/drawing/2014/main" id="{CCA3A81E-171B-4946-B8BA-B2F406CF0939}"/>
              </a:ext>
            </a:extLst>
          </p:cNvPr>
          <p:cNvSpPr>
            <a:spLocks noGrp="1"/>
          </p:cNvSpPr>
          <p:nvPr>
            <p:ph sz="quarter" idx="24" hasCustomPrompt="1"/>
          </p:nvPr>
        </p:nvSpPr>
        <p:spPr>
          <a:xfrm>
            <a:off x="9260321" y="2118642"/>
            <a:ext cx="1856232" cy="1664208"/>
          </a:xfrm>
        </p:spPr>
        <p:txBody>
          <a:bodyPr rtlCol="0" anchor="t">
            <a:no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rtl="0"/>
            <a:r>
              <a:rPr lang="en-GB" noProof="0"/>
              <a:t>Click to add content</a:t>
            </a:r>
          </a:p>
        </p:txBody>
      </p:sp>
      <p:sp>
        <p:nvSpPr>
          <p:cNvPr id="14" name="Text Placeholder 2">
            <a:extLst>
              <a:ext uri="{FF2B5EF4-FFF2-40B4-BE49-F238E27FC236}">
                <a16:creationId xmlns:a16="http://schemas.microsoft.com/office/drawing/2014/main" id="{84A1E92D-A5BF-4268-BFF3-1418A1F03589}"/>
              </a:ext>
            </a:extLst>
          </p:cNvPr>
          <p:cNvSpPr>
            <a:spLocks noGrp="1"/>
          </p:cNvSpPr>
          <p:nvPr>
            <p:ph type="body" idx="15" hasCustomPrompt="1"/>
          </p:nvPr>
        </p:nvSpPr>
        <p:spPr>
          <a:xfrm>
            <a:off x="9023074" y="3788457"/>
            <a:ext cx="2330726" cy="804859"/>
          </a:xfrm>
        </p:spPr>
        <p:txBody>
          <a:bodyPr lIns="0" rIns="0" rtlCol="0" anchor="b">
            <a:noAutofit/>
          </a:bodyPr>
          <a:lstStyle>
            <a:lvl1pPr marL="0" indent="0" algn="ctr">
              <a:buNone/>
              <a:defRPr lang="en-US" sz="32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a:t>
            </a:r>
          </a:p>
        </p:txBody>
      </p:sp>
      <p:sp>
        <p:nvSpPr>
          <p:cNvPr id="23" name="Text Placeholder 2">
            <a:extLst>
              <a:ext uri="{FF2B5EF4-FFF2-40B4-BE49-F238E27FC236}">
                <a16:creationId xmlns:a16="http://schemas.microsoft.com/office/drawing/2014/main" id="{B6439AAC-8A96-4015-8A87-ED8DF7027B60}"/>
              </a:ext>
            </a:extLst>
          </p:cNvPr>
          <p:cNvSpPr>
            <a:spLocks noGrp="1"/>
          </p:cNvSpPr>
          <p:nvPr>
            <p:ph type="body" idx="20" hasCustomPrompt="1"/>
          </p:nvPr>
        </p:nvSpPr>
        <p:spPr>
          <a:xfrm>
            <a:off x="9023074" y="4464454"/>
            <a:ext cx="2330726" cy="438505"/>
          </a:xfrm>
        </p:spPr>
        <p:txBody>
          <a:bodyPr lIns="0" rIns="0" rtlCol="0" anchor="b">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a:t>
            </a:r>
          </a:p>
        </p:txBody>
      </p:sp>
      <p:sp>
        <p:nvSpPr>
          <p:cNvPr id="15" name="Content Placeholder 3">
            <a:extLst>
              <a:ext uri="{FF2B5EF4-FFF2-40B4-BE49-F238E27FC236}">
                <a16:creationId xmlns:a16="http://schemas.microsoft.com/office/drawing/2014/main" id="{492F9083-A886-4EEB-94D6-1FAE6DC33000}"/>
              </a:ext>
            </a:extLst>
          </p:cNvPr>
          <p:cNvSpPr>
            <a:spLocks noGrp="1"/>
          </p:cNvSpPr>
          <p:nvPr>
            <p:ph sz="half" idx="16"/>
          </p:nvPr>
        </p:nvSpPr>
        <p:spPr>
          <a:xfrm>
            <a:off x="9023074" y="5120366"/>
            <a:ext cx="2330726" cy="853167"/>
          </a:xfrm>
        </p:spPr>
        <p:txBody>
          <a:bodyPr lIns="0" rIns="0" rtlCol="0">
            <a:normAutofit/>
          </a:bodyPr>
          <a:lstStyle>
            <a:lvl1pPr marL="0" indent="0" algn="ctr">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n-US" noProof="0"/>
              <a:t>Click to edit Master text styles</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en-GB" noProof="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en-GB" noProof="0"/>
              <a:t>Pitch Deck</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138669631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rtlCol="0" anchor="b">
            <a:normAutofit/>
          </a:bodyPr>
          <a:lstStyle>
            <a:lvl1pPr>
              <a:defRPr lang="en-US" sz="2800" kern="1200" cap="all" spc="150" baseline="0" dirty="0">
                <a:solidFill>
                  <a:schemeClr val="tx1"/>
                </a:solidFill>
                <a:latin typeface="+mj-lt"/>
                <a:ea typeface="+mj-ea"/>
                <a:cs typeface="+mj-cs"/>
              </a:defRPr>
            </a:lvl1pPr>
          </a:lstStyle>
          <a:p>
            <a:pPr rtl="0"/>
            <a:r>
              <a:rPr lang="en-GB" noProof="0"/>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82546"/>
            <a:ext cx="5111750" cy="1525588"/>
          </a:xfrm>
        </p:spPr>
        <p:txBody>
          <a:bodyPr rtlCol="0" anchor="b">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US" noProof="0"/>
              <a:t>Click to edit Master text styles</a:t>
            </a:r>
          </a:p>
        </p:txBody>
      </p:sp>
      <p:cxnSp>
        <p:nvCxnSpPr>
          <p:cNvPr id="23" name="Straight Connector 22">
            <a:extLst>
              <a:ext uri="{FF2B5EF4-FFF2-40B4-BE49-F238E27FC236}">
                <a16:creationId xmlns:a16="http://schemas.microsoft.com/office/drawing/2014/main" id="{D87F08D6-2CA7-4A5A-BE34-07113DCA535D}"/>
              </a:ext>
            </a:extLst>
          </p:cNvPr>
          <p:cNvCxnSpPr>
            <a:cxnSpLocks/>
          </p:cNvCxnSpPr>
          <p:nvPr/>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rtlCol="0"/>
          <a:lstStyle>
            <a:lvl1pPr>
              <a:defRPr sz="900"/>
            </a:lvl1pPr>
          </a:lstStyle>
          <a:p>
            <a:pPr rtl="0"/>
            <a:r>
              <a:rPr lang="en-GB" noProof="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rtlCol="0"/>
          <a:lstStyle>
            <a:lvl1pPr>
              <a:defRPr sz="900"/>
            </a:lvl1pPr>
          </a:lstStyle>
          <a:p>
            <a:pPr rtl="0"/>
            <a:r>
              <a:rPr lang="en-GB" noProof="0"/>
              <a:t>Pitch Deck</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1616316768"/>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499" y="1020445"/>
            <a:ext cx="3171825" cy="1325563"/>
          </a:xfrm>
        </p:spPr>
        <p:txBody>
          <a:bodyPr rtlCol="0" anchor="b">
            <a:normAutofit/>
          </a:bodyPr>
          <a:lstStyle>
            <a:lvl1pPr>
              <a:defRPr sz="2800" spc="150" baseline="0">
                <a:solidFill>
                  <a:schemeClr val="bg1"/>
                </a:solidFill>
              </a:defRPr>
            </a:lvl1pPr>
          </a:lstStyle>
          <a:p>
            <a:pPr rtl="0"/>
            <a:r>
              <a:rPr lang="en-GB" noProof="0"/>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499" y="2924175"/>
            <a:ext cx="3171825" cy="2519363"/>
          </a:xfrm>
        </p:spPr>
        <p:txBody>
          <a:bodyPr rtlCol="0">
            <a:normAutofit/>
          </a:bodyPr>
          <a:lstStyle>
            <a:lvl1pPr marL="0" indent="0">
              <a:lnSpc>
                <a:spcPct val="120000"/>
              </a:lnSpc>
              <a:spcBef>
                <a:spcPts val="1000"/>
              </a:spcBef>
              <a:buNone/>
              <a:defRPr sz="1400" baseline="0">
                <a:solidFill>
                  <a:schemeClr val="bg1"/>
                </a:solidFill>
              </a:defRPr>
            </a:lvl1pPr>
            <a:lvl2pPr marL="457200" indent="0">
              <a:lnSpc>
                <a:spcPct val="120000"/>
              </a:lnSpc>
              <a:spcBef>
                <a:spcPts val="1000"/>
              </a:spcBef>
              <a:buNone/>
              <a:defRPr sz="1400" baseline="0">
                <a:solidFill>
                  <a:schemeClr val="bg1"/>
                </a:solidFill>
              </a:defRPr>
            </a:lvl2pPr>
            <a:lvl3pPr marL="914400" indent="0">
              <a:lnSpc>
                <a:spcPct val="120000"/>
              </a:lnSpc>
              <a:spcBef>
                <a:spcPts val="1000"/>
              </a:spcBef>
              <a:buNone/>
              <a:defRPr sz="1400" baseline="0">
                <a:solidFill>
                  <a:schemeClr val="bg1"/>
                </a:solidFill>
              </a:defRPr>
            </a:lvl3pPr>
            <a:lvl4pPr marL="1371600" indent="0">
              <a:lnSpc>
                <a:spcPct val="120000"/>
              </a:lnSpc>
              <a:spcBef>
                <a:spcPts val="1000"/>
              </a:spcBef>
              <a:buNone/>
              <a:defRPr sz="1400" baseline="0">
                <a:solidFill>
                  <a:schemeClr val="bg1"/>
                </a:solidFill>
              </a:defRPr>
            </a:lvl4pPr>
            <a:lvl5pPr marL="1828800" indent="0">
              <a:lnSpc>
                <a:spcPct val="120000"/>
              </a:lnSpc>
              <a:spcBef>
                <a:spcPts val="1000"/>
              </a:spcBef>
              <a:buNone/>
              <a:defRPr sz="1400" baseline="0">
                <a:solidFill>
                  <a:schemeClr val="bg1"/>
                </a:solidFill>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rtlCol="0"/>
          <a:lstStyle>
            <a:lvl1pPr>
              <a:defRPr sz="900"/>
            </a:lvl1pPr>
          </a:lstStyle>
          <a:p>
            <a:pPr rtl="0"/>
            <a:r>
              <a:rPr lang="en-GB" noProof="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rtlCol="0"/>
          <a:lstStyle>
            <a:lvl1pPr>
              <a:defRPr sz="900"/>
            </a:lvl1pPr>
          </a:lstStyle>
          <a:p>
            <a:pPr rtl="0"/>
            <a:r>
              <a:rPr lang="en-GB" noProof="0"/>
              <a:t>Pitch Deck</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2631270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rtlCol="0" anchor="b">
            <a:noAutofit/>
          </a:bodyPr>
          <a:lstStyle>
            <a:lvl1pPr algn="l">
              <a:defRPr sz="3200" spc="150" baseline="0">
                <a:solidFill>
                  <a:schemeClr val="bg1"/>
                </a:solidFill>
              </a:defRPr>
            </a:lvl1pPr>
          </a:lstStyle>
          <a:p>
            <a:pPr rtl="0"/>
            <a:r>
              <a:rPr lang="en-GB" noProof="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2004161"/>
          </a:xfrm>
        </p:spPr>
        <p:txBody>
          <a:bodyPr rtlCol="0">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pic>
        <p:nvPicPr>
          <p:cNvPr id="6" name="Graphic 5">
            <a:extLst>
              <a:ext uri="{FF2B5EF4-FFF2-40B4-BE49-F238E27FC236}">
                <a16:creationId xmlns:a16="http://schemas.microsoft.com/office/drawing/2014/main" id="{ED3361C9-310A-4255-A94E-B77588962D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rtlCol="0"/>
          <a:lstStyle>
            <a:lvl1pPr>
              <a:defRPr sz="900"/>
            </a:lvl1pPr>
          </a:lstStyle>
          <a:p>
            <a:pPr rtl="0"/>
            <a:r>
              <a:rPr lang="en-GB" noProof="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rtlCol="0"/>
          <a:lstStyle>
            <a:lvl1pPr>
              <a:defRPr sz="900"/>
            </a:lvl1pPr>
          </a:lstStyle>
          <a:p>
            <a:pPr rtl="0"/>
            <a:r>
              <a:rPr lang="en-GB" noProof="0"/>
              <a:t>Pitch Deck</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429355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pPr rtl="0"/>
            <a:endParaRPr lang="en-GB" noProof="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rtlCol="0">
            <a:normAutofit/>
          </a:bodyPr>
          <a:lstStyle>
            <a:lvl1pPr>
              <a:defRPr lang="en-US" sz="2800" kern="1200" cap="all" spc="150" baseline="0" dirty="0">
                <a:solidFill>
                  <a:schemeClr val="tx1"/>
                </a:solidFill>
                <a:latin typeface="+mj-lt"/>
                <a:ea typeface="+mj-ea"/>
                <a:cs typeface="+mj-cs"/>
              </a:defRPr>
            </a:lvl1pPr>
          </a:lstStyle>
          <a:p>
            <a:pPr rtl="0"/>
            <a:r>
              <a:rPr lang="en-GB" noProof="0"/>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hasCustomPrompt="1"/>
          </p:nvPr>
        </p:nvSpPr>
        <p:spPr>
          <a:xfrm>
            <a:off x="148318" y="1481138"/>
            <a:ext cx="2141764" cy="514350"/>
          </a:xfrm>
        </p:spPr>
        <p:txBody>
          <a:bodyPr rtlCol="0" anchor="ctr">
            <a:noAutofit/>
          </a:bodyPr>
          <a:lstStyle>
            <a:lvl1pPr marL="0" indent="0" algn="r">
              <a:buNone/>
              <a:defRPr sz="1600" cap="all" spc="150" baseline="0"/>
            </a:lvl1pPr>
          </a:lstStyle>
          <a:p>
            <a:pPr lvl="0" rtl="0"/>
            <a:r>
              <a:rPr lang="en-GB" noProof="0"/>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hasCustomPrompt="1"/>
          </p:nvPr>
        </p:nvSpPr>
        <p:spPr>
          <a:xfrm>
            <a:off x="714375" y="2557463"/>
            <a:ext cx="2141764" cy="514350"/>
          </a:xfrm>
        </p:spPr>
        <p:txBody>
          <a:bodyPr rtlCol="0" anchor="ctr">
            <a:noAutofit/>
          </a:bodyPr>
          <a:lstStyle>
            <a:lvl1pPr marL="0" indent="0" algn="r">
              <a:buNone/>
              <a:defRPr sz="1600" cap="all" spc="150" baseline="0"/>
            </a:lvl1pPr>
          </a:lstStyle>
          <a:p>
            <a:pPr lvl="0" rtl="0"/>
            <a:r>
              <a:rPr lang="en-GB" noProof="0"/>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hasCustomPrompt="1"/>
          </p:nvPr>
        </p:nvSpPr>
        <p:spPr>
          <a:xfrm>
            <a:off x="1320800" y="3633788"/>
            <a:ext cx="2141764" cy="514350"/>
          </a:xfrm>
        </p:spPr>
        <p:txBody>
          <a:bodyPr rtlCol="0" anchor="ctr">
            <a:noAutofit/>
          </a:bodyPr>
          <a:lstStyle>
            <a:lvl1pPr marL="0" indent="0" algn="r">
              <a:buNone/>
              <a:defRPr sz="1600" cap="all" spc="150" baseline="0"/>
            </a:lvl1pPr>
          </a:lstStyle>
          <a:p>
            <a:pPr lvl="0" rtl="0"/>
            <a:r>
              <a:rPr lang="en-GB" noProof="0"/>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hasCustomPrompt="1"/>
          </p:nvPr>
        </p:nvSpPr>
        <p:spPr>
          <a:xfrm>
            <a:off x="1905000" y="4710114"/>
            <a:ext cx="2141764" cy="514350"/>
          </a:xfrm>
        </p:spPr>
        <p:txBody>
          <a:bodyPr rtlCol="0" anchor="ctr">
            <a:noAutofit/>
          </a:bodyPr>
          <a:lstStyle>
            <a:lvl1pPr marL="0" indent="0" algn="r">
              <a:buNone/>
              <a:defRPr sz="1600" cap="all" spc="150" baseline="0"/>
            </a:lvl1pPr>
          </a:lstStyle>
          <a:p>
            <a:pPr lvl="0" rtl="0"/>
            <a:r>
              <a:rPr lang="en-GB" noProof="0"/>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5" y="1594478"/>
            <a:ext cx="5539095" cy="1010842"/>
          </a:xfrm>
        </p:spPr>
        <p:txBody>
          <a:bodyPr rtlCol="0" anchor="t">
            <a:normAutofit/>
          </a:bodyPr>
          <a:lstStyle>
            <a:lvl1pPr marL="0" indent="0" algn="l">
              <a:lnSpc>
                <a:spcPct val="100000"/>
              </a:lnSpc>
              <a:buNone/>
              <a:defRPr sz="1400" spc="50" baseline="0"/>
            </a:lvl1pPr>
          </a:lstStyle>
          <a:p>
            <a:pPr lvl="0" rtl="0"/>
            <a:r>
              <a:rPr lang="en-GB" noProof="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8" y="2673328"/>
            <a:ext cx="5539095" cy="1010842"/>
          </a:xfrm>
        </p:spPr>
        <p:txBody>
          <a:bodyPr rtlCol="0" anchor="t">
            <a:normAutofit/>
          </a:bodyPr>
          <a:lstStyle>
            <a:lvl1pPr marL="0" indent="0" algn="l">
              <a:lnSpc>
                <a:spcPct val="100000"/>
              </a:lnSpc>
              <a:buNone/>
              <a:defRPr sz="1400" spc="50" baseline="0"/>
            </a:lvl1pPr>
          </a:lstStyle>
          <a:p>
            <a:pPr lvl="0" rtl="0"/>
            <a:r>
              <a:rPr lang="en-GB" noProof="0"/>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7" y="3755394"/>
            <a:ext cx="5539095" cy="1010842"/>
          </a:xfrm>
        </p:spPr>
        <p:txBody>
          <a:bodyPr rtlCol="0" anchor="t">
            <a:normAutofit/>
          </a:bodyPr>
          <a:lstStyle>
            <a:lvl1pPr marL="0" indent="0" algn="l">
              <a:lnSpc>
                <a:spcPct val="100000"/>
              </a:lnSpc>
              <a:buNone/>
              <a:defRPr sz="1400" spc="50" baseline="0"/>
            </a:lvl1pPr>
          </a:lstStyle>
          <a:p>
            <a:pPr lvl="0" rtl="0"/>
            <a:r>
              <a:rPr lang="en-GB" noProof="0"/>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79" y="4824430"/>
            <a:ext cx="5539095" cy="1010842"/>
          </a:xfrm>
        </p:spPr>
        <p:txBody>
          <a:bodyPr rtlCol="0" anchor="t">
            <a:normAutofit/>
          </a:bodyPr>
          <a:lstStyle>
            <a:lvl1pPr marL="0" indent="0" algn="l">
              <a:lnSpc>
                <a:spcPct val="100000"/>
              </a:lnSpc>
              <a:buNone/>
              <a:defRPr sz="1400" spc="50" baseline="0"/>
            </a:lvl1pPr>
          </a:lstStyle>
          <a:p>
            <a:pPr lvl="0" rtl="0"/>
            <a:r>
              <a:rPr lang="en-GB" noProof="0"/>
              <a:t>Click to edit master text style</a:t>
            </a:r>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rtlCol="0"/>
          <a:lstStyle>
            <a:lvl1pPr>
              <a:defRPr sz="900">
                <a:solidFill>
                  <a:srgbClr val="898989"/>
                </a:solidFill>
              </a:defRPr>
            </a:lvl1pPr>
          </a:lstStyle>
          <a:p>
            <a:pPr rtl="0"/>
            <a:r>
              <a:rPr lang="en-GB" noProof="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175279" y="6356350"/>
            <a:ext cx="1808712" cy="365125"/>
          </a:xfrm>
        </p:spPr>
        <p:txBody>
          <a:bodyPr rtlCol="0"/>
          <a:lstStyle>
            <a:lvl1pPr>
              <a:defRPr sz="900"/>
            </a:lvl1pPr>
          </a:lstStyle>
          <a:p>
            <a:pPr algn="l" rtl="0"/>
            <a:r>
              <a:rPr lang="en-GB" noProof="0"/>
              <a:t>Pitch Deck</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3052812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2 Column">
    <p:bg>
      <p:bgPr>
        <a:solidFill>
          <a:schemeClr val="tx1"/>
        </a:solidFill>
        <a:effectLst/>
      </p:bgPr>
    </p:bg>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42ACEF30-0520-40B3-A1F1-F3D2530563D6}"/>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bg1"/>
                </a:solidFill>
                <a:latin typeface="+mj-lt"/>
                <a:ea typeface="+mj-ea"/>
                <a:cs typeface="+mj-cs"/>
              </a:defRPr>
            </a:lvl1pPr>
          </a:lstStyle>
          <a:p>
            <a:pPr rtl="0"/>
            <a:r>
              <a:rPr lang="en-GB" noProof="0"/>
              <a:t>CLICK TO EDIT MASTER TITLE STYLE</a:t>
            </a:r>
          </a:p>
        </p:txBody>
      </p:sp>
      <p:sp>
        <p:nvSpPr>
          <p:cNvPr id="15" name="Text Placeholder 15">
            <a:extLst>
              <a:ext uri="{FF2B5EF4-FFF2-40B4-BE49-F238E27FC236}">
                <a16:creationId xmlns:a16="http://schemas.microsoft.com/office/drawing/2014/main" id="{A1FB681F-A94D-4BF8-8290-0811E98D49D4}"/>
              </a:ext>
            </a:extLst>
          </p:cNvPr>
          <p:cNvSpPr>
            <a:spLocks noGrp="1"/>
          </p:cNvSpPr>
          <p:nvPr>
            <p:ph type="body" sz="quarter" idx="13" hasCustomPrompt="1"/>
          </p:nvPr>
        </p:nvSpPr>
        <p:spPr>
          <a:xfrm>
            <a:off x="1485900" y="2563123"/>
            <a:ext cx="4031945" cy="365125"/>
          </a:xfrm>
        </p:spPr>
        <p:txBody>
          <a:bodyPr rtlCol="0">
            <a:normAutofit/>
          </a:bodyPr>
          <a:lstStyle>
            <a:lvl1pPr marL="0" indent="0" algn="ctr">
              <a:buNone/>
              <a:defRPr lang="en-US" sz="2000" kern="1200" spc="150" baseline="0" dirty="0">
                <a:solidFill>
                  <a:schemeClr val="bg1"/>
                </a:solidFill>
                <a:latin typeface="+mj-lt"/>
                <a:ea typeface="+mj-ea"/>
                <a:cs typeface="+mj-cs"/>
              </a:defRPr>
            </a:lvl1pPr>
          </a:lstStyle>
          <a:p>
            <a:pPr lvl="0" rtl="0"/>
            <a:r>
              <a:rPr lang="en-GB" noProof="0"/>
              <a:t>CLICK TO ADD SUBTITLE</a:t>
            </a:r>
          </a:p>
        </p:txBody>
      </p:sp>
      <p:sp>
        <p:nvSpPr>
          <p:cNvPr id="17" name="Text Placeholder 18">
            <a:extLst>
              <a:ext uri="{FF2B5EF4-FFF2-40B4-BE49-F238E27FC236}">
                <a16:creationId xmlns:a16="http://schemas.microsoft.com/office/drawing/2014/main" id="{61E8C129-EF62-46A8-97F3-3CB5D014FBDD}"/>
              </a:ext>
            </a:extLst>
          </p:cNvPr>
          <p:cNvSpPr>
            <a:spLocks noGrp="1"/>
          </p:cNvSpPr>
          <p:nvPr>
            <p:ph type="body" sz="quarter" idx="15" hasCustomPrompt="1"/>
          </p:nvPr>
        </p:nvSpPr>
        <p:spPr>
          <a:xfrm>
            <a:off x="1485664" y="3070348"/>
            <a:ext cx="4031030" cy="1057308"/>
          </a:xfrm>
        </p:spPr>
        <p:txBody>
          <a:bodyPr rtlCol="0">
            <a:normAutofit/>
          </a:bodyPr>
          <a:lstStyle>
            <a:lvl1pPr marL="0" indent="0" algn="ctr">
              <a:lnSpc>
                <a:spcPct val="100000"/>
              </a:lnSpc>
              <a:buFont typeface="Arial" panose="020B0604020202020204" pitchFamily="34" charset="0"/>
              <a:buNone/>
              <a:defRPr sz="1400">
                <a:solidFill>
                  <a:schemeClr val="bg1"/>
                </a:solidFill>
              </a:defRPr>
            </a:lvl1pPr>
          </a:lstStyle>
          <a:p>
            <a:pPr lvl="0" rtl="0"/>
            <a:r>
              <a:rPr lang="en-GB" noProof="0"/>
              <a:t>Click to add text</a:t>
            </a:r>
          </a:p>
        </p:txBody>
      </p:sp>
      <p:sp>
        <p:nvSpPr>
          <p:cNvPr id="31" name="Text Placeholder 15">
            <a:extLst>
              <a:ext uri="{FF2B5EF4-FFF2-40B4-BE49-F238E27FC236}">
                <a16:creationId xmlns:a16="http://schemas.microsoft.com/office/drawing/2014/main" id="{87DD41A9-B6B3-48D9-A3A6-831B39C9158C}"/>
              </a:ext>
            </a:extLst>
          </p:cNvPr>
          <p:cNvSpPr>
            <a:spLocks noGrp="1"/>
          </p:cNvSpPr>
          <p:nvPr>
            <p:ph type="body" sz="quarter" idx="16" hasCustomPrompt="1"/>
          </p:nvPr>
        </p:nvSpPr>
        <p:spPr>
          <a:xfrm>
            <a:off x="6673004" y="2563123"/>
            <a:ext cx="4031945" cy="365125"/>
          </a:xfrm>
        </p:spPr>
        <p:txBody>
          <a:bodyPr rtlCol="0">
            <a:normAutofit/>
          </a:bodyPr>
          <a:lstStyle>
            <a:lvl1pPr marL="0" indent="0" algn="ctr">
              <a:buNone/>
              <a:defRPr lang="en-US" sz="2000" kern="1200" spc="150" baseline="0" dirty="0">
                <a:solidFill>
                  <a:schemeClr val="bg1"/>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en-GB" noProof="0"/>
              <a:t>CLICK TO ADD SUBTITLE</a:t>
            </a:r>
          </a:p>
        </p:txBody>
      </p:sp>
      <p:sp>
        <p:nvSpPr>
          <p:cNvPr id="32" name="Text Placeholder 18">
            <a:extLst>
              <a:ext uri="{FF2B5EF4-FFF2-40B4-BE49-F238E27FC236}">
                <a16:creationId xmlns:a16="http://schemas.microsoft.com/office/drawing/2014/main" id="{FB791E68-EDF5-4CC2-8774-A27AEF1D25E6}"/>
              </a:ext>
            </a:extLst>
          </p:cNvPr>
          <p:cNvSpPr>
            <a:spLocks noGrp="1"/>
          </p:cNvSpPr>
          <p:nvPr>
            <p:ph type="body" sz="quarter" idx="17" hasCustomPrompt="1"/>
          </p:nvPr>
        </p:nvSpPr>
        <p:spPr>
          <a:xfrm>
            <a:off x="6673143" y="3070348"/>
            <a:ext cx="4031030" cy="1057308"/>
          </a:xfrm>
        </p:spPr>
        <p:txBody>
          <a:bodyPr rtlCol="0">
            <a:normAutofit/>
          </a:bodyPr>
          <a:lstStyle>
            <a:lvl1pPr marL="0" indent="0" algn="ctr">
              <a:lnSpc>
                <a:spcPct val="100000"/>
              </a:lnSpc>
              <a:buFont typeface="Arial" panose="020B0604020202020204" pitchFamily="34" charset="0"/>
              <a:buNone/>
              <a:defRPr sz="1400">
                <a:solidFill>
                  <a:schemeClr val="bg1"/>
                </a:solidFill>
              </a:defRPr>
            </a:lvl1pPr>
          </a:lstStyle>
          <a:p>
            <a:pPr lvl="0" rtl="0"/>
            <a:r>
              <a:rPr lang="en-GB" noProof="0"/>
              <a:t>Click to add text</a:t>
            </a:r>
          </a:p>
        </p:txBody>
      </p:sp>
      <p:sp>
        <p:nvSpPr>
          <p:cNvPr id="33" name="Text Placeholder 15">
            <a:extLst>
              <a:ext uri="{FF2B5EF4-FFF2-40B4-BE49-F238E27FC236}">
                <a16:creationId xmlns:a16="http://schemas.microsoft.com/office/drawing/2014/main" id="{AA224F82-7E0C-4EBF-97D3-132481DBCDA9}"/>
              </a:ext>
            </a:extLst>
          </p:cNvPr>
          <p:cNvSpPr>
            <a:spLocks noGrp="1"/>
          </p:cNvSpPr>
          <p:nvPr>
            <p:ph type="body" sz="quarter" idx="18" hasCustomPrompt="1"/>
          </p:nvPr>
        </p:nvSpPr>
        <p:spPr>
          <a:xfrm>
            <a:off x="1485899" y="4319431"/>
            <a:ext cx="4031945" cy="365125"/>
          </a:xfrm>
        </p:spPr>
        <p:txBody>
          <a:bodyPr rtlCol="0">
            <a:normAutofit/>
          </a:bodyPr>
          <a:lstStyle>
            <a:lvl1pPr marL="0" indent="0" algn="ctr">
              <a:buNone/>
              <a:defRPr lang="en-US" sz="2000" kern="1200" spc="150" baseline="0" dirty="0">
                <a:solidFill>
                  <a:schemeClr val="bg1"/>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en-GB" noProof="0"/>
              <a:t>CLICK TO ADD SUBTITLE</a:t>
            </a:r>
          </a:p>
        </p:txBody>
      </p:sp>
      <p:sp>
        <p:nvSpPr>
          <p:cNvPr id="34" name="Text Placeholder 18">
            <a:extLst>
              <a:ext uri="{FF2B5EF4-FFF2-40B4-BE49-F238E27FC236}">
                <a16:creationId xmlns:a16="http://schemas.microsoft.com/office/drawing/2014/main" id="{699D24C6-4AFB-4222-8E0C-4D11CD9C0FF7}"/>
              </a:ext>
            </a:extLst>
          </p:cNvPr>
          <p:cNvSpPr>
            <a:spLocks noGrp="1"/>
          </p:cNvSpPr>
          <p:nvPr>
            <p:ph type="body" sz="quarter" idx="19" hasCustomPrompt="1"/>
          </p:nvPr>
        </p:nvSpPr>
        <p:spPr>
          <a:xfrm>
            <a:off x="1486412" y="4826656"/>
            <a:ext cx="4031030" cy="1057308"/>
          </a:xfrm>
        </p:spPr>
        <p:txBody>
          <a:bodyPr rtlCol="0">
            <a:normAutofit/>
          </a:bodyPr>
          <a:lstStyle>
            <a:lvl1pPr marL="0" indent="0" algn="ctr">
              <a:lnSpc>
                <a:spcPct val="100000"/>
              </a:lnSpc>
              <a:buFont typeface="Arial" panose="020B0604020202020204" pitchFamily="34" charset="0"/>
              <a:buNone/>
              <a:defRPr sz="1400">
                <a:solidFill>
                  <a:schemeClr val="bg1"/>
                </a:solidFill>
              </a:defRPr>
            </a:lvl1pPr>
          </a:lstStyle>
          <a:p>
            <a:pPr lvl="0" rtl="0"/>
            <a:r>
              <a:rPr lang="en-GB" noProof="0"/>
              <a:t>Click to add text</a:t>
            </a:r>
          </a:p>
        </p:txBody>
      </p:sp>
      <p:sp>
        <p:nvSpPr>
          <p:cNvPr id="12" name="Text Placeholder 15">
            <a:extLst>
              <a:ext uri="{FF2B5EF4-FFF2-40B4-BE49-F238E27FC236}">
                <a16:creationId xmlns:a16="http://schemas.microsoft.com/office/drawing/2014/main" id="{3B05E19C-DF33-4515-AC52-F95850810EC1}"/>
              </a:ext>
            </a:extLst>
          </p:cNvPr>
          <p:cNvSpPr>
            <a:spLocks noGrp="1"/>
          </p:cNvSpPr>
          <p:nvPr>
            <p:ph type="body" sz="quarter" idx="23" hasCustomPrompt="1"/>
          </p:nvPr>
        </p:nvSpPr>
        <p:spPr>
          <a:xfrm>
            <a:off x="6672630" y="4319431"/>
            <a:ext cx="4031945" cy="365125"/>
          </a:xfrm>
        </p:spPr>
        <p:txBody>
          <a:bodyPr rtlCol="0">
            <a:normAutofit/>
          </a:bodyPr>
          <a:lstStyle>
            <a:lvl1pPr marL="0" indent="0" algn="ctr">
              <a:buNone/>
              <a:defRPr lang="en-US" sz="2000" kern="1200" spc="150" baseline="0" dirty="0">
                <a:solidFill>
                  <a:schemeClr val="bg1"/>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en-GB" noProof="0"/>
              <a:t>CLICK TO ADD SUBTITLE</a:t>
            </a:r>
          </a:p>
        </p:txBody>
      </p:sp>
      <p:sp>
        <p:nvSpPr>
          <p:cNvPr id="13" name="Text Placeholder 18">
            <a:extLst>
              <a:ext uri="{FF2B5EF4-FFF2-40B4-BE49-F238E27FC236}">
                <a16:creationId xmlns:a16="http://schemas.microsoft.com/office/drawing/2014/main" id="{C0EBC62D-442C-45D3-B66B-C6578FBB3370}"/>
              </a:ext>
            </a:extLst>
          </p:cNvPr>
          <p:cNvSpPr>
            <a:spLocks noGrp="1"/>
          </p:cNvSpPr>
          <p:nvPr>
            <p:ph type="body" sz="quarter" idx="24" hasCustomPrompt="1"/>
          </p:nvPr>
        </p:nvSpPr>
        <p:spPr>
          <a:xfrm>
            <a:off x="6673143" y="4826656"/>
            <a:ext cx="4031030" cy="1057308"/>
          </a:xfrm>
        </p:spPr>
        <p:txBody>
          <a:bodyPr rtlCol="0">
            <a:normAutofit/>
          </a:bodyPr>
          <a:lstStyle>
            <a:lvl1pPr marL="0" indent="0" algn="ctr">
              <a:lnSpc>
                <a:spcPct val="100000"/>
              </a:lnSpc>
              <a:buFont typeface="Arial" panose="020B0604020202020204" pitchFamily="34" charset="0"/>
              <a:buNone/>
              <a:defRPr sz="1400">
                <a:solidFill>
                  <a:schemeClr val="bg1"/>
                </a:solidFill>
              </a:defRPr>
            </a:lvl1pPr>
          </a:lstStyle>
          <a:p>
            <a:pPr lvl="0" rtl="0"/>
            <a:r>
              <a:rPr lang="en-GB" noProof="0"/>
              <a:t>Click to add text</a:t>
            </a:r>
          </a:p>
        </p:txBody>
      </p:sp>
      <p:sp>
        <p:nvSpPr>
          <p:cNvPr id="3" name="Date Placeholder 2">
            <a:extLst>
              <a:ext uri="{FF2B5EF4-FFF2-40B4-BE49-F238E27FC236}">
                <a16:creationId xmlns:a16="http://schemas.microsoft.com/office/drawing/2014/main" id="{98EC90C5-A811-4E5C-ADD1-A89DB4E94DAA}"/>
              </a:ext>
            </a:extLst>
          </p:cNvPr>
          <p:cNvSpPr>
            <a:spLocks noGrp="1"/>
          </p:cNvSpPr>
          <p:nvPr>
            <p:ph type="dt" sz="half" idx="20"/>
          </p:nvPr>
        </p:nvSpPr>
        <p:spPr/>
        <p:txBody>
          <a:bodyPr rtlCol="0"/>
          <a:lstStyle/>
          <a:p>
            <a:pPr rtl="0"/>
            <a:r>
              <a:rPr lang="en-GB" noProof="0"/>
              <a:t>20XX</a:t>
            </a:r>
          </a:p>
        </p:txBody>
      </p:sp>
      <p:sp>
        <p:nvSpPr>
          <p:cNvPr id="4" name="Footer Placeholder 3">
            <a:extLst>
              <a:ext uri="{FF2B5EF4-FFF2-40B4-BE49-F238E27FC236}">
                <a16:creationId xmlns:a16="http://schemas.microsoft.com/office/drawing/2014/main" id="{3356B621-AE19-45D3-B25F-23256C242DDD}"/>
              </a:ext>
            </a:extLst>
          </p:cNvPr>
          <p:cNvSpPr>
            <a:spLocks noGrp="1"/>
          </p:cNvSpPr>
          <p:nvPr>
            <p:ph type="ftr" sz="quarter" idx="21"/>
          </p:nvPr>
        </p:nvSpPr>
        <p:spPr/>
        <p:txBody>
          <a:bodyPr rtlCol="0"/>
          <a:lstStyle/>
          <a:p>
            <a:pPr rtl="0"/>
            <a:r>
              <a:rPr lang="en-GB" noProof="0"/>
              <a:t>Pitch Deck</a:t>
            </a:r>
          </a:p>
        </p:txBody>
      </p:sp>
      <p:sp>
        <p:nvSpPr>
          <p:cNvPr id="5" name="Slide Number Placeholder 4">
            <a:extLst>
              <a:ext uri="{FF2B5EF4-FFF2-40B4-BE49-F238E27FC236}">
                <a16:creationId xmlns:a16="http://schemas.microsoft.com/office/drawing/2014/main" id="{158BDCB2-D8C3-4571-8154-76BEA9AE41A8}"/>
              </a:ext>
            </a:extLst>
          </p:cNvPr>
          <p:cNvSpPr>
            <a:spLocks noGrp="1"/>
          </p:cNvSpPr>
          <p:nvPr>
            <p:ph type="sldNum" sz="quarter" idx="22"/>
          </p:nvPr>
        </p:nvSpPr>
        <p:spPr/>
        <p:txBody>
          <a:bodyPr rtlCol="0"/>
          <a:lstStyle/>
          <a:p>
            <a:pPr rtl="0"/>
            <a:fld id="{B5CEABB6-07DC-46E8-9B57-56EC44A396E5}" type="slidenum">
              <a:rPr lang="en-GB" noProof="0" smtClean="0"/>
              <a:t>‹#›</a:t>
            </a:fld>
            <a:endParaRPr lang="en-GB" noProof="0"/>
          </a:p>
        </p:txBody>
      </p:sp>
      <p:cxnSp>
        <p:nvCxnSpPr>
          <p:cNvPr id="2" name="Straight Connector 1">
            <a:extLst>
              <a:ext uri="{FF2B5EF4-FFF2-40B4-BE49-F238E27FC236}">
                <a16:creationId xmlns:a16="http://schemas.microsoft.com/office/drawing/2014/main" id="{9298DCF7-7DC1-4618-8133-F63847B0AFE2}"/>
              </a:ext>
              <a:ext uri="{C183D7F6-B498-43B3-948B-1728B52AA6E4}">
                <adec:decorative xmlns:adec="http://schemas.microsoft.com/office/drawing/2017/decorative" val="1"/>
              </a:ext>
            </a:extLst>
          </p:cNvPr>
          <p:cNvCxnSpPr>
            <a:cxnSpLocks/>
          </p:cNvCxnSpPr>
          <p:nvPr userDrawn="1"/>
        </p:nvCxnSpPr>
        <p:spPr>
          <a:xfrm>
            <a:off x="8688388" y="0"/>
            <a:ext cx="3503612" cy="235295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53A6567-233D-4A3B-B52B-DE7E5E35A175}"/>
              </a:ext>
              <a:ext uri="{C183D7F6-B498-43B3-948B-1728B52AA6E4}">
                <adec:decorative xmlns:adec="http://schemas.microsoft.com/office/drawing/2017/decorative" val="1"/>
              </a:ext>
            </a:extLst>
          </p:cNvPr>
          <p:cNvCxnSpPr>
            <a:cxnSpLocks/>
          </p:cNvCxnSpPr>
          <p:nvPr userDrawn="1"/>
        </p:nvCxnSpPr>
        <p:spPr>
          <a:xfrm>
            <a:off x="9720943" y="0"/>
            <a:ext cx="2471057" cy="269903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148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3 Column">
    <p:bg>
      <p:bgPr>
        <a:solidFill>
          <a:schemeClr val="bg1"/>
        </a:solidFill>
        <a:effectLst/>
      </p:bgPr>
    </p:bg>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42ACEF30-0520-40B3-A1F1-F3D2530563D6}"/>
              </a:ext>
            </a:extLst>
          </p:cNvPr>
          <p:cNvSpPr>
            <a:spLocks noGrp="1"/>
          </p:cNvSpPr>
          <p:nvPr>
            <p:ph type="title" hasCustomPrompt="1"/>
          </p:nvPr>
        </p:nvSpPr>
        <p:spPr>
          <a:xfrm>
            <a:off x="1508760" y="4156405"/>
            <a:ext cx="3139440" cy="1325563"/>
          </a:xfrm>
        </p:spPr>
        <p:txBody>
          <a:bodyPr rtlCol="0" anchor="b">
            <a:normAutofit/>
          </a:bodyPr>
          <a:lstStyle>
            <a:lvl1pPr algn="l">
              <a:defRPr lang="en-US" sz="2800" kern="1200" spc="150" baseline="0" dirty="0">
                <a:solidFill>
                  <a:schemeClr val="tx1"/>
                </a:solidFill>
                <a:latin typeface="+mj-lt"/>
                <a:ea typeface="+mj-ea"/>
                <a:cs typeface="+mj-cs"/>
              </a:defRPr>
            </a:lvl1pPr>
          </a:lstStyle>
          <a:p>
            <a:pPr rtl="0"/>
            <a:r>
              <a:rPr lang="en-GB" noProof="0"/>
              <a:t>CLICK TO EDIT MASTER TITLE STYLE</a:t>
            </a:r>
          </a:p>
        </p:txBody>
      </p:sp>
      <p:sp>
        <p:nvSpPr>
          <p:cNvPr id="15" name="Text Placeholder 15">
            <a:extLst>
              <a:ext uri="{FF2B5EF4-FFF2-40B4-BE49-F238E27FC236}">
                <a16:creationId xmlns:a16="http://schemas.microsoft.com/office/drawing/2014/main" id="{A1FB681F-A94D-4BF8-8290-0811E98D49D4}"/>
              </a:ext>
            </a:extLst>
          </p:cNvPr>
          <p:cNvSpPr>
            <a:spLocks noGrp="1"/>
          </p:cNvSpPr>
          <p:nvPr>
            <p:ph type="body" sz="quarter" idx="13" hasCustomPrompt="1"/>
          </p:nvPr>
        </p:nvSpPr>
        <p:spPr>
          <a:xfrm>
            <a:off x="5922254" y="1530635"/>
            <a:ext cx="5433204" cy="365125"/>
          </a:xfrm>
        </p:spPr>
        <p:txBody>
          <a:bodyPr rtlCol="0">
            <a:normAutofit/>
          </a:bodyPr>
          <a:lstStyle>
            <a:lvl1pPr marL="0" indent="0">
              <a:buNone/>
              <a:defRPr lang="en-US" sz="2000" kern="1200" spc="150" baseline="0" dirty="0">
                <a:solidFill>
                  <a:schemeClr val="tx1"/>
                </a:solidFill>
                <a:latin typeface="+mj-lt"/>
                <a:ea typeface="+mj-ea"/>
                <a:cs typeface="+mj-cs"/>
              </a:defRPr>
            </a:lvl1pPr>
          </a:lstStyle>
          <a:p>
            <a:pPr lvl="0" rtl="0"/>
            <a:r>
              <a:rPr lang="en-GB" noProof="0"/>
              <a:t>CLICK TO ADD SUBTITLE</a:t>
            </a:r>
          </a:p>
        </p:txBody>
      </p:sp>
      <p:sp>
        <p:nvSpPr>
          <p:cNvPr id="17" name="Text Placeholder 18">
            <a:extLst>
              <a:ext uri="{FF2B5EF4-FFF2-40B4-BE49-F238E27FC236}">
                <a16:creationId xmlns:a16="http://schemas.microsoft.com/office/drawing/2014/main" id="{61E8C129-EF62-46A8-97F3-3CB5D014FBDD}"/>
              </a:ext>
            </a:extLst>
          </p:cNvPr>
          <p:cNvSpPr>
            <a:spLocks noGrp="1"/>
          </p:cNvSpPr>
          <p:nvPr>
            <p:ph type="body" sz="quarter" idx="15" hasCustomPrompt="1"/>
          </p:nvPr>
        </p:nvSpPr>
        <p:spPr>
          <a:xfrm>
            <a:off x="5921828" y="1860060"/>
            <a:ext cx="5431971" cy="557950"/>
          </a:xfrm>
        </p:spPr>
        <p:txBody>
          <a:bodyPr rtlCol="0">
            <a:normAutofit/>
          </a:bodyPr>
          <a:lstStyle>
            <a:lvl1pPr marL="0" indent="0">
              <a:lnSpc>
                <a:spcPct val="100000"/>
              </a:lnSpc>
              <a:buFont typeface="Arial" panose="020B0604020202020204" pitchFamily="34" charset="0"/>
              <a:buNone/>
              <a:defRPr sz="1400">
                <a:solidFill>
                  <a:schemeClr val="tx1"/>
                </a:solidFill>
              </a:defRPr>
            </a:lvl1pPr>
          </a:lstStyle>
          <a:p>
            <a:pPr lvl="0" rtl="0"/>
            <a:r>
              <a:rPr lang="en-GB" noProof="0"/>
              <a:t>Click to add text</a:t>
            </a:r>
          </a:p>
        </p:txBody>
      </p:sp>
      <p:sp>
        <p:nvSpPr>
          <p:cNvPr id="16" name="Text Placeholder 15">
            <a:extLst>
              <a:ext uri="{FF2B5EF4-FFF2-40B4-BE49-F238E27FC236}">
                <a16:creationId xmlns:a16="http://schemas.microsoft.com/office/drawing/2014/main" id="{07D6A00C-D56B-4E8B-B992-7DA51D3C7261}"/>
              </a:ext>
            </a:extLst>
          </p:cNvPr>
          <p:cNvSpPr>
            <a:spLocks noGrp="1"/>
          </p:cNvSpPr>
          <p:nvPr>
            <p:ph type="body" sz="quarter" idx="23" hasCustomPrompt="1"/>
          </p:nvPr>
        </p:nvSpPr>
        <p:spPr>
          <a:xfrm>
            <a:off x="5922254" y="2630431"/>
            <a:ext cx="5433204" cy="365125"/>
          </a:xfrm>
        </p:spPr>
        <p:txBody>
          <a:bodyPr rtlCol="0">
            <a:normAutofit/>
          </a:bodyPr>
          <a:lstStyle>
            <a:lvl1pPr marL="0" indent="0">
              <a:buNone/>
              <a:defRPr lang="en-US" sz="2000" kern="1200" spc="150" baseline="0" dirty="0">
                <a:solidFill>
                  <a:schemeClr val="tx1"/>
                </a:solidFill>
                <a:latin typeface="+mj-lt"/>
                <a:ea typeface="+mj-ea"/>
                <a:cs typeface="+mj-cs"/>
              </a:defRPr>
            </a:lvl1pPr>
          </a:lstStyle>
          <a:p>
            <a:pPr lvl="0" rtl="0"/>
            <a:r>
              <a:rPr lang="en-GB" noProof="0"/>
              <a:t>CLICK TO ADD SUBTITLE</a:t>
            </a:r>
          </a:p>
        </p:txBody>
      </p:sp>
      <p:sp>
        <p:nvSpPr>
          <p:cNvPr id="18" name="Text Placeholder 18">
            <a:extLst>
              <a:ext uri="{FF2B5EF4-FFF2-40B4-BE49-F238E27FC236}">
                <a16:creationId xmlns:a16="http://schemas.microsoft.com/office/drawing/2014/main" id="{DA90DA32-7E6A-4713-BDC9-73910E2A0E68}"/>
              </a:ext>
            </a:extLst>
          </p:cNvPr>
          <p:cNvSpPr>
            <a:spLocks noGrp="1"/>
          </p:cNvSpPr>
          <p:nvPr>
            <p:ph type="body" sz="quarter" idx="24" hasCustomPrompt="1"/>
          </p:nvPr>
        </p:nvSpPr>
        <p:spPr>
          <a:xfrm>
            <a:off x="5921828" y="2959856"/>
            <a:ext cx="5431971" cy="557950"/>
          </a:xfrm>
        </p:spPr>
        <p:txBody>
          <a:bodyPr rtlCol="0">
            <a:normAutofit/>
          </a:bodyPr>
          <a:lstStyle>
            <a:lvl1pPr marL="0" indent="0">
              <a:lnSpc>
                <a:spcPct val="100000"/>
              </a:lnSpc>
              <a:buFont typeface="Arial" panose="020B0604020202020204" pitchFamily="34" charset="0"/>
              <a:buNone/>
              <a:defRPr sz="1400">
                <a:solidFill>
                  <a:schemeClr val="tx1"/>
                </a:solidFill>
              </a:defRPr>
            </a:lvl1pPr>
          </a:lstStyle>
          <a:p>
            <a:pPr lvl="0" rtl="0"/>
            <a:r>
              <a:rPr lang="en-GB" noProof="0"/>
              <a:t>Click to add text</a:t>
            </a:r>
          </a:p>
        </p:txBody>
      </p:sp>
      <p:sp>
        <p:nvSpPr>
          <p:cNvPr id="19" name="Text Placeholder 15">
            <a:extLst>
              <a:ext uri="{FF2B5EF4-FFF2-40B4-BE49-F238E27FC236}">
                <a16:creationId xmlns:a16="http://schemas.microsoft.com/office/drawing/2014/main" id="{D7E57261-C874-4DFD-AF7D-F9EC50B3BFD0}"/>
              </a:ext>
            </a:extLst>
          </p:cNvPr>
          <p:cNvSpPr>
            <a:spLocks noGrp="1"/>
          </p:cNvSpPr>
          <p:nvPr>
            <p:ph type="body" sz="quarter" idx="25" hasCustomPrompt="1"/>
          </p:nvPr>
        </p:nvSpPr>
        <p:spPr>
          <a:xfrm>
            <a:off x="5922254" y="3730227"/>
            <a:ext cx="5433204" cy="365125"/>
          </a:xfrm>
        </p:spPr>
        <p:txBody>
          <a:bodyPr rtlCol="0">
            <a:normAutofit/>
          </a:bodyPr>
          <a:lstStyle>
            <a:lvl1pPr marL="0" indent="0">
              <a:buNone/>
              <a:defRPr lang="en-US" sz="2000" kern="1200" spc="150" baseline="0" dirty="0">
                <a:solidFill>
                  <a:schemeClr val="tx1"/>
                </a:solidFill>
                <a:latin typeface="+mj-lt"/>
                <a:ea typeface="+mj-ea"/>
                <a:cs typeface="+mj-cs"/>
              </a:defRPr>
            </a:lvl1pPr>
          </a:lstStyle>
          <a:p>
            <a:pPr lvl="0" rtl="0"/>
            <a:r>
              <a:rPr lang="en-GB" noProof="0"/>
              <a:t>CLICK TO ADD SUBTITLE</a:t>
            </a:r>
          </a:p>
        </p:txBody>
      </p:sp>
      <p:sp>
        <p:nvSpPr>
          <p:cNvPr id="20" name="Text Placeholder 18">
            <a:extLst>
              <a:ext uri="{FF2B5EF4-FFF2-40B4-BE49-F238E27FC236}">
                <a16:creationId xmlns:a16="http://schemas.microsoft.com/office/drawing/2014/main" id="{843F77CE-098F-4777-8C30-5CEE7954D140}"/>
              </a:ext>
            </a:extLst>
          </p:cNvPr>
          <p:cNvSpPr>
            <a:spLocks noGrp="1"/>
          </p:cNvSpPr>
          <p:nvPr>
            <p:ph type="body" sz="quarter" idx="26" hasCustomPrompt="1"/>
          </p:nvPr>
        </p:nvSpPr>
        <p:spPr>
          <a:xfrm>
            <a:off x="5921828" y="4059652"/>
            <a:ext cx="5431971" cy="557950"/>
          </a:xfrm>
        </p:spPr>
        <p:txBody>
          <a:bodyPr rtlCol="0">
            <a:normAutofit/>
          </a:bodyPr>
          <a:lstStyle>
            <a:lvl1pPr marL="0" indent="0">
              <a:lnSpc>
                <a:spcPct val="100000"/>
              </a:lnSpc>
              <a:buFont typeface="Arial" panose="020B0604020202020204" pitchFamily="34" charset="0"/>
              <a:buNone/>
              <a:defRPr sz="1400">
                <a:solidFill>
                  <a:schemeClr val="tx1"/>
                </a:solidFill>
              </a:defRPr>
            </a:lvl1pPr>
          </a:lstStyle>
          <a:p>
            <a:pPr lvl="0" rtl="0"/>
            <a:r>
              <a:rPr lang="en-GB" noProof="0"/>
              <a:t>Click to add text</a:t>
            </a:r>
          </a:p>
        </p:txBody>
      </p:sp>
      <p:sp>
        <p:nvSpPr>
          <p:cNvPr id="23" name="Text Placeholder 15">
            <a:extLst>
              <a:ext uri="{FF2B5EF4-FFF2-40B4-BE49-F238E27FC236}">
                <a16:creationId xmlns:a16="http://schemas.microsoft.com/office/drawing/2014/main" id="{4CAE269A-B6AB-42A6-9575-6057FA25A29E}"/>
              </a:ext>
            </a:extLst>
          </p:cNvPr>
          <p:cNvSpPr>
            <a:spLocks noGrp="1"/>
          </p:cNvSpPr>
          <p:nvPr>
            <p:ph type="body" sz="quarter" idx="27" hasCustomPrompt="1"/>
          </p:nvPr>
        </p:nvSpPr>
        <p:spPr>
          <a:xfrm>
            <a:off x="5920106" y="4830024"/>
            <a:ext cx="5433204" cy="365125"/>
          </a:xfrm>
        </p:spPr>
        <p:txBody>
          <a:bodyPr rtlCol="0">
            <a:normAutofit/>
          </a:bodyPr>
          <a:lstStyle>
            <a:lvl1pPr marL="0" indent="0">
              <a:buNone/>
              <a:defRPr lang="en-US" sz="2000" kern="1200" spc="150" baseline="0" dirty="0">
                <a:solidFill>
                  <a:schemeClr val="tx1"/>
                </a:solidFill>
                <a:latin typeface="+mj-lt"/>
                <a:ea typeface="+mj-ea"/>
                <a:cs typeface="+mj-cs"/>
              </a:defRPr>
            </a:lvl1pPr>
          </a:lstStyle>
          <a:p>
            <a:pPr lvl="0" rtl="0"/>
            <a:r>
              <a:rPr lang="en-GB" noProof="0"/>
              <a:t>CLICK TO ADD SUBTITLE</a:t>
            </a:r>
          </a:p>
        </p:txBody>
      </p:sp>
      <p:sp>
        <p:nvSpPr>
          <p:cNvPr id="24" name="Text Placeholder 18">
            <a:extLst>
              <a:ext uri="{FF2B5EF4-FFF2-40B4-BE49-F238E27FC236}">
                <a16:creationId xmlns:a16="http://schemas.microsoft.com/office/drawing/2014/main" id="{46866A49-A3A8-4869-961C-EB41F6BC7843}"/>
              </a:ext>
            </a:extLst>
          </p:cNvPr>
          <p:cNvSpPr>
            <a:spLocks noGrp="1"/>
          </p:cNvSpPr>
          <p:nvPr>
            <p:ph type="body" sz="quarter" idx="28" hasCustomPrompt="1"/>
          </p:nvPr>
        </p:nvSpPr>
        <p:spPr>
          <a:xfrm>
            <a:off x="5919680" y="5159449"/>
            <a:ext cx="5431971" cy="557950"/>
          </a:xfrm>
        </p:spPr>
        <p:txBody>
          <a:bodyPr rtlCol="0">
            <a:normAutofit/>
          </a:bodyPr>
          <a:lstStyle>
            <a:lvl1pPr marL="0" indent="0">
              <a:lnSpc>
                <a:spcPct val="100000"/>
              </a:lnSpc>
              <a:buFont typeface="Arial" panose="020B0604020202020204" pitchFamily="34" charset="0"/>
              <a:buNone/>
              <a:defRPr sz="1400">
                <a:solidFill>
                  <a:schemeClr val="tx1"/>
                </a:solidFill>
              </a:defRPr>
            </a:lvl1pPr>
          </a:lstStyle>
          <a:p>
            <a:pPr lvl="0" rtl="0"/>
            <a:r>
              <a:rPr lang="en-GB" noProof="0"/>
              <a:t>Click to add text</a:t>
            </a:r>
          </a:p>
        </p:txBody>
      </p:sp>
      <p:sp>
        <p:nvSpPr>
          <p:cNvPr id="3" name="Date Placeholder 2">
            <a:extLst>
              <a:ext uri="{FF2B5EF4-FFF2-40B4-BE49-F238E27FC236}">
                <a16:creationId xmlns:a16="http://schemas.microsoft.com/office/drawing/2014/main" id="{98EC90C5-A811-4E5C-ADD1-A89DB4E94DAA}"/>
              </a:ext>
            </a:extLst>
          </p:cNvPr>
          <p:cNvSpPr>
            <a:spLocks noGrp="1"/>
          </p:cNvSpPr>
          <p:nvPr>
            <p:ph type="dt" sz="half" idx="20"/>
          </p:nvPr>
        </p:nvSpPr>
        <p:spPr>
          <a:xfrm>
            <a:off x="5919680" y="6356350"/>
            <a:ext cx="947516" cy="365125"/>
          </a:xfrm>
        </p:spPr>
        <p:txBody>
          <a:bodyPr rtlCol="0"/>
          <a:lstStyle>
            <a:lvl1pPr>
              <a:defRPr sz="900"/>
            </a:lvl1pPr>
          </a:lstStyle>
          <a:p>
            <a:pPr rtl="0"/>
            <a:r>
              <a:rPr lang="en-GB" noProof="0"/>
              <a:t>20XX</a:t>
            </a:r>
          </a:p>
        </p:txBody>
      </p:sp>
      <p:sp>
        <p:nvSpPr>
          <p:cNvPr id="4" name="Footer Placeholder 3">
            <a:extLst>
              <a:ext uri="{FF2B5EF4-FFF2-40B4-BE49-F238E27FC236}">
                <a16:creationId xmlns:a16="http://schemas.microsoft.com/office/drawing/2014/main" id="{3356B621-AE19-45D3-B25F-23256C242DDD}"/>
              </a:ext>
            </a:extLst>
          </p:cNvPr>
          <p:cNvSpPr>
            <a:spLocks noGrp="1"/>
          </p:cNvSpPr>
          <p:nvPr>
            <p:ph type="ftr" sz="quarter" idx="21"/>
          </p:nvPr>
        </p:nvSpPr>
        <p:spPr>
          <a:xfrm>
            <a:off x="7161955" y="6356350"/>
            <a:ext cx="3243942" cy="365125"/>
          </a:xfrm>
        </p:spPr>
        <p:txBody>
          <a:bodyPr rtlCol="0"/>
          <a:lstStyle>
            <a:lvl1pPr>
              <a:defRPr sz="900"/>
            </a:lvl1pPr>
          </a:lstStyle>
          <a:p>
            <a:pPr rtl="0"/>
            <a:r>
              <a:rPr lang="en-GB" noProof="0"/>
              <a:t>Pitch Deck</a:t>
            </a:r>
          </a:p>
        </p:txBody>
      </p:sp>
      <p:sp>
        <p:nvSpPr>
          <p:cNvPr id="5" name="Slide Number Placeholder 4">
            <a:extLst>
              <a:ext uri="{FF2B5EF4-FFF2-40B4-BE49-F238E27FC236}">
                <a16:creationId xmlns:a16="http://schemas.microsoft.com/office/drawing/2014/main" id="{158BDCB2-D8C3-4571-8154-76BEA9AE41A8}"/>
              </a:ext>
            </a:extLst>
          </p:cNvPr>
          <p:cNvSpPr>
            <a:spLocks noGrp="1"/>
          </p:cNvSpPr>
          <p:nvPr>
            <p:ph type="sldNum" sz="quarter" idx="22"/>
          </p:nvPr>
        </p:nvSpPr>
        <p:spPr>
          <a:xfrm>
            <a:off x="10700656" y="6356350"/>
            <a:ext cx="653143" cy="365125"/>
          </a:xfrm>
        </p:spPr>
        <p:txBody>
          <a:bodyPr rtlCol="0"/>
          <a:lstStyle>
            <a:lvl1pPr>
              <a:defRPr sz="900"/>
            </a:lvl1pPr>
          </a:lstStyle>
          <a:p>
            <a:pPr rtl="0"/>
            <a:fld id="{B5CEABB6-07DC-46E8-9B57-56EC44A396E5}" type="slidenum">
              <a:rPr lang="en-GB" noProof="0" smtClean="0"/>
              <a:pPr/>
              <a:t>‹#›</a:t>
            </a:fld>
            <a:endParaRPr lang="en-GB" noProof="0"/>
          </a:p>
        </p:txBody>
      </p:sp>
      <p:pic>
        <p:nvPicPr>
          <p:cNvPr id="2" name="Graphic 1">
            <a:extLst>
              <a:ext uri="{FF2B5EF4-FFF2-40B4-BE49-F238E27FC236}">
                <a16:creationId xmlns:a16="http://schemas.microsoft.com/office/drawing/2014/main" id="{6D8D9106-8780-461D-9091-E074B0A3C956}"/>
              </a:ext>
              <a:ext uri="{C183D7F6-B498-43B3-948B-1728B52AA6E4}">
                <adec:decorative xmlns:adec="http://schemas.microsoft.com/office/drawing/2017/decorative" val="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4696" y="-1"/>
            <a:ext cx="4896735" cy="4385949"/>
          </a:xfrm>
          <a:prstGeom prst="rect">
            <a:avLst/>
          </a:prstGeom>
        </p:spPr>
      </p:pic>
    </p:spTree>
    <p:extLst>
      <p:ext uri="{BB962C8B-B14F-4D97-AF65-F5344CB8AC3E}">
        <p14:creationId xmlns:p14="http://schemas.microsoft.com/office/powerpoint/2010/main" val="3061950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Introductio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rtlCol="0" anchor="b">
            <a:normAutofit/>
          </a:bodyPr>
          <a:lstStyle>
            <a:lvl1pPr>
              <a:defRPr lang="en-US" sz="2800" kern="1200" spc="150" baseline="0" dirty="0">
                <a:solidFill>
                  <a:schemeClr val="tx1"/>
                </a:solidFill>
                <a:latin typeface="+mj-lt"/>
                <a:ea typeface="+mj-ea"/>
                <a:cs typeface="+mj-cs"/>
              </a:defRPr>
            </a:lvl1pPr>
          </a:lstStyle>
          <a:p>
            <a:pPr rtl="0"/>
            <a:r>
              <a:rPr lang="en-GB" noProof="0"/>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rtlCol="0">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US" noProof="0"/>
              <a:t>Click to edit Master text styles</a:t>
            </a:r>
          </a:p>
        </p:txBody>
      </p:sp>
      <p:cxnSp>
        <p:nvCxnSpPr>
          <p:cNvPr id="14" name="Straight Connector 13">
            <a:extLst>
              <a:ext uri="{FF2B5EF4-FFF2-40B4-BE49-F238E27FC236}">
                <a16:creationId xmlns:a16="http://schemas.microsoft.com/office/drawing/2014/main" id="{49FBD260-5143-4B12-B9F8-33E48D548909}"/>
              </a:ext>
            </a:extLst>
          </p:cNvPr>
          <p:cNvCxnSpPr/>
          <p:nvPr/>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Date Placeholder 6">
            <a:extLst>
              <a:ext uri="{FF2B5EF4-FFF2-40B4-BE49-F238E27FC236}">
                <a16:creationId xmlns:a16="http://schemas.microsoft.com/office/drawing/2014/main" id="{70146B66-4F07-44BE-8AAB-48EA5170DA81}"/>
              </a:ext>
            </a:extLst>
          </p:cNvPr>
          <p:cNvSpPr>
            <a:spLocks noGrp="1"/>
          </p:cNvSpPr>
          <p:nvPr>
            <p:ph type="dt" sz="half" idx="10"/>
          </p:nvPr>
        </p:nvSpPr>
        <p:spPr>
          <a:xfrm>
            <a:off x="838200" y="6356350"/>
            <a:ext cx="2743200" cy="365125"/>
          </a:xfrm>
        </p:spPr>
        <p:txBody>
          <a:bodyPr rtlCol="0"/>
          <a:lstStyle>
            <a:lvl1pPr>
              <a:defRPr sz="900"/>
            </a:lvl1pPr>
          </a:lstStyle>
          <a:p>
            <a:pPr rtl="0"/>
            <a:r>
              <a:rPr lang="en-GB" noProof="0"/>
              <a:t>20XX</a:t>
            </a:r>
          </a:p>
        </p:txBody>
      </p:sp>
      <p:sp>
        <p:nvSpPr>
          <p:cNvPr id="10" name="Footer Placeholder 7">
            <a:extLst>
              <a:ext uri="{FF2B5EF4-FFF2-40B4-BE49-F238E27FC236}">
                <a16:creationId xmlns:a16="http://schemas.microsoft.com/office/drawing/2014/main" id="{3A927BE5-2F4C-4EBD-9093-C4ED6E3025B1}"/>
              </a:ext>
            </a:extLst>
          </p:cNvPr>
          <p:cNvSpPr>
            <a:spLocks noGrp="1"/>
          </p:cNvSpPr>
          <p:nvPr>
            <p:ph type="ftr" sz="quarter" idx="11"/>
          </p:nvPr>
        </p:nvSpPr>
        <p:spPr>
          <a:xfrm>
            <a:off x="5224463" y="6356350"/>
            <a:ext cx="1743075" cy="365125"/>
          </a:xfrm>
        </p:spPr>
        <p:txBody>
          <a:bodyPr rtlCol="0"/>
          <a:lstStyle>
            <a:lvl1pPr>
              <a:defRPr sz="900"/>
            </a:lvl1pPr>
          </a:lstStyle>
          <a:p>
            <a:pPr rtl="0"/>
            <a:r>
              <a:rPr lang="en-GB" noProof="0"/>
              <a:t>Pitch Deck</a:t>
            </a:r>
          </a:p>
        </p:txBody>
      </p:sp>
      <p:sp>
        <p:nvSpPr>
          <p:cNvPr id="11" name="Slide Number Placeholder 8">
            <a:extLst>
              <a:ext uri="{FF2B5EF4-FFF2-40B4-BE49-F238E27FC236}">
                <a16:creationId xmlns:a16="http://schemas.microsoft.com/office/drawing/2014/main" id="{C4C1336B-CF5E-42FF-80E8-7D33A2D64E17}"/>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129327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571235"/>
            <a:ext cx="4179570" cy="1715531"/>
          </a:xfrm>
        </p:spPr>
        <p:txBody>
          <a:bodyPr rtlCol="0" anchor="ctr">
            <a:noAutofit/>
          </a:bodyPr>
          <a:lstStyle>
            <a:lvl1pPr algn="l">
              <a:defRPr sz="3600" spc="150" baseline="0">
                <a:solidFill>
                  <a:schemeClr val="bg1"/>
                </a:solidFill>
              </a:defRPr>
            </a:lvl1pPr>
          </a:lstStyle>
          <a:p>
            <a:pPr rtl="0"/>
            <a:r>
              <a:rPr lang="en-GB" noProof="0"/>
              <a:t>CLICK TO EDIT MASTER 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3228668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5920169" y="1152771"/>
            <a:ext cx="5431971" cy="846301"/>
          </a:xfrm>
        </p:spPr>
        <p:txBody>
          <a:bodyPr rtlCol="0" anchor="t">
            <a:normAutofit/>
          </a:bodyPr>
          <a:lstStyle>
            <a:lvl1pPr>
              <a:defRPr lang="en-US" sz="2800" kern="1200" cap="all" spc="150" baseline="0" dirty="0">
                <a:solidFill>
                  <a:schemeClr val="tx1"/>
                </a:solidFill>
                <a:latin typeface="+mj-lt"/>
                <a:ea typeface="+mj-ea"/>
                <a:cs typeface="+mj-cs"/>
              </a:defRPr>
            </a:lvl1pPr>
          </a:lstStyle>
          <a:p>
            <a:pPr rtl="0"/>
            <a:r>
              <a:rPr lang="en-GB" noProof="0"/>
              <a:t>CLICK TO EDIT MASTER TITLE STYLE</a:t>
            </a:r>
          </a:p>
        </p:txBody>
      </p:sp>
      <p:cxnSp>
        <p:nvCxnSpPr>
          <p:cNvPr id="9" name="Straight Connector 8">
            <a:extLst>
              <a:ext uri="{FF2B5EF4-FFF2-40B4-BE49-F238E27FC236}">
                <a16:creationId xmlns:a16="http://schemas.microsoft.com/office/drawing/2014/main" id="{BDAC7E4E-FE06-4E90-8107-6B543E5515ED}"/>
              </a:ext>
            </a:extLst>
          </p:cNvPr>
          <p:cNvCxnSpPr/>
          <p:nvPr/>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15">
            <a:extLst>
              <a:ext uri="{FF2B5EF4-FFF2-40B4-BE49-F238E27FC236}">
                <a16:creationId xmlns:a16="http://schemas.microsoft.com/office/drawing/2014/main" id="{3864668D-D640-4ABF-BB9A-D60176660F07}"/>
              </a:ext>
            </a:extLst>
          </p:cNvPr>
          <p:cNvSpPr>
            <a:spLocks noGrp="1"/>
          </p:cNvSpPr>
          <p:nvPr>
            <p:ph type="body" sz="quarter" idx="13" hasCustomPrompt="1"/>
          </p:nvPr>
        </p:nvSpPr>
        <p:spPr>
          <a:xfrm>
            <a:off x="5922254" y="2469515"/>
            <a:ext cx="5433204" cy="365125"/>
          </a:xfrm>
        </p:spPr>
        <p:txBody>
          <a:bodyPr rtlCol="0">
            <a:normAutofit/>
          </a:bodyPr>
          <a:lstStyle>
            <a:lvl1pPr marL="0" indent="0">
              <a:buNone/>
              <a:defRPr lang="en-US" sz="2000" kern="1200" cap="all" spc="150" baseline="0" dirty="0">
                <a:solidFill>
                  <a:schemeClr val="tx1"/>
                </a:solidFill>
                <a:latin typeface="+mj-lt"/>
                <a:ea typeface="+mj-ea"/>
                <a:cs typeface="+mj-cs"/>
              </a:defRPr>
            </a:lvl1pPr>
          </a:lstStyle>
          <a:p>
            <a:pPr lvl="0" rtl="0"/>
            <a:r>
              <a:rPr lang="en-GB" noProof="0"/>
              <a:t>CLICK TO ADD SUBTITLE</a:t>
            </a:r>
          </a:p>
        </p:txBody>
      </p:sp>
      <p:sp>
        <p:nvSpPr>
          <p:cNvPr id="12" name="Text Placeholder 18">
            <a:extLst>
              <a:ext uri="{FF2B5EF4-FFF2-40B4-BE49-F238E27FC236}">
                <a16:creationId xmlns:a16="http://schemas.microsoft.com/office/drawing/2014/main" id="{2E289D5A-B06B-43D4-A3CA-3B06C4D49FDD}"/>
              </a:ext>
            </a:extLst>
          </p:cNvPr>
          <p:cNvSpPr>
            <a:spLocks noGrp="1"/>
          </p:cNvSpPr>
          <p:nvPr>
            <p:ph type="body" sz="quarter" idx="15" hasCustomPrompt="1"/>
          </p:nvPr>
        </p:nvSpPr>
        <p:spPr>
          <a:xfrm>
            <a:off x="5921828" y="2798940"/>
            <a:ext cx="5431971" cy="557950"/>
          </a:xfrm>
        </p:spPr>
        <p:txBody>
          <a:bodyPr rtlCol="0">
            <a:normAutofit/>
          </a:bodyPr>
          <a:lstStyle>
            <a:lvl1pPr marL="0" indent="0">
              <a:lnSpc>
                <a:spcPct val="100000"/>
              </a:lnSpc>
              <a:buFont typeface="Arial" panose="020B0604020202020204" pitchFamily="34" charset="0"/>
              <a:buNone/>
              <a:defRPr sz="1400">
                <a:solidFill>
                  <a:schemeClr val="tx1"/>
                </a:solidFill>
              </a:defRPr>
            </a:lvl1pPr>
          </a:lstStyle>
          <a:p>
            <a:pPr lvl="0" rtl="0"/>
            <a:r>
              <a:rPr lang="en-GB" noProof="0"/>
              <a:t>Click to add text</a:t>
            </a:r>
          </a:p>
        </p:txBody>
      </p:sp>
      <p:sp>
        <p:nvSpPr>
          <p:cNvPr id="13" name="Text Placeholder 15">
            <a:extLst>
              <a:ext uri="{FF2B5EF4-FFF2-40B4-BE49-F238E27FC236}">
                <a16:creationId xmlns:a16="http://schemas.microsoft.com/office/drawing/2014/main" id="{1DCC2995-DE17-436D-82AE-6E107865CB79}"/>
              </a:ext>
            </a:extLst>
          </p:cNvPr>
          <p:cNvSpPr>
            <a:spLocks noGrp="1"/>
          </p:cNvSpPr>
          <p:nvPr>
            <p:ph type="body" sz="quarter" idx="23" hasCustomPrompt="1"/>
          </p:nvPr>
        </p:nvSpPr>
        <p:spPr>
          <a:xfrm>
            <a:off x="5922254" y="3569311"/>
            <a:ext cx="5433204" cy="365125"/>
          </a:xfrm>
        </p:spPr>
        <p:txBody>
          <a:bodyPr rtlCol="0">
            <a:normAutofit/>
          </a:bodyPr>
          <a:lstStyle>
            <a:lvl1pPr marL="0" indent="0">
              <a:buNone/>
              <a:defRPr lang="en-US" sz="2000" kern="1200" cap="all" spc="150" baseline="0" dirty="0">
                <a:solidFill>
                  <a:schemeClr val="tx1"/>
                </a:solidFill>
                <a:latin typeface="+mj-lt"/>
                <a:ea typeface="+mj-ea"/>
                <a:cs typeface="+mj-cs"/>
              </a:defRPr>
            </a:lvl1pPr>
          </a:lstStyle>
          <a:p>
            <a:pPr lvl="0" rtl="0"/>
            <a:r>
              <a:rPr lang="en-GB" noProof="0"/>
              <a:t>CLICK TO ADD SUBTITLE</a:t>
            </a:r>
          </a:p>
        </p:txBody>
      </p:sp>
      <p:sp>
        <p:nvSpPr>
          <p:cNvPr id="14" name="Text Placeholder 18">
            <a:extLst>
              <a:ext uri="{FF2B5EF4-FFF2-40B4-BE49-F238E27FC236}">
                <a16:creationId xmlns:a16="http://schemas.microsoft.com/office/drawing/2014/main" id="{C7E70A65-1FB1-4F42-854B-8213ED73F792}"/>
              </a:ext>
            </a:extLst>
          </p:cNvPr>
          <p:cNvSpPr>
            <a:spLocks noGrp="1"/>
          </p:cNvSpPr>
          <p:nvPr>
            <p:ph type="body" sz="quarter" idx="24" hasCustomPrompt="1"/>
          </p:nvPr>
        </p:nvSpPr>
        <p:spPr>
          <a:xfrm>
            <a:off x="5921828" y="3898736"/>
            <a:ext cx="5431971" cy="557950"/>
          </a:xfrm>
        </p:spPr>
        <p:txBody>
          <a:bodyPr rtlCol="0">
            <a:normAutofit/>
          </a:bodyPr>
          <a:lstStyle>
            <a:lvl1pPr marL="0" indent="0">
              <a:lnSpc>
                <a:spcPct val="100000"/>
              </a:lnSpc>
              <a:buFont typeface="Arial" panose="020B0604020202020204" pitchFamily="34" charset="0"/>
              <a:buNone/>
              <a:defRPr sz="1400">
                <a:solidFill>
                  <a:schemeClr val="tx1"/>
                </a:solidFill>
              </a:defRPr>
            </a:lvl1pPr>
          </a:lstStyle>
          <a:p>
            <a:pPr lvl="0" rtl="0"/>
            <a:r>
              <a:rPr lang="en-GB" noProof="0"/>
              <a:t>Click to add text</a:t>
            </a:r>
          </a:p>
        </p:txBody>
      </p:sp>
      <p:sp>
        <p:nvSpPr>
          <p:cNvPr id="15" name="Text Placeholder 15">
            <a:extLst>
              <a:ext uri="{FF2B5EF4-FFF2-40B4-BE49-F238E27FC236}">
                <a16:creationId xmlns:a16="http://schemas.microsoft.com/office/drawing/2014/main" id="{45657994-DC61-4DEB-BB2B-65DFCA997AF1}"/>
              </a:ext>
            </a:extLst>
          </p:cNvPr>
          <p:cNvSpPr>
            <a:spLocks noGrp="1"/>
          </p:cNvSpPr>
          <p:nvPr>
            <p:ph type="body" sz="quarter" idx="25" hasCustomPrompt="1"/>
          </p:nvPr>
        </p:nvSpPr>
        <p:spPr>
          <a:xfrm>
            <a:off x="5922254" y="4669107"/>
            <a:ext cx="5433204" cy="365125"/>
          </a:xfrm>
        </p:spPr>
        <p:txBody>
          <a:bodyPr rtlCol="0">
            <a:normAutofit/>
          </a:bodyPr>
          <a:lstStyle>
            <a:lvl1pPr marL="0" indent="0">
              <a:buNone/>
              <a:defRPr lang="en-US" sz="2000" kern="1200" cap="all" spc="150" baseline="0" dirty="0">
                <a:solidFill>
                  <a:schemeClr val="tx1"/>
                </a:solidFill>
                <a:latin typeface="+mj-lt"/>
                <a:ea typeface="+mj-ea"/>
                <a:cs typeface="+mj-cs"/>
              </a:defRPr>
            </a:lvl1pPr>
          </a:lstStyle>
          <a:p>
            <a:pPr lvl="0" rtl="0"/>
            <a:r>
              <a:rPr lang="en-GB" noProof="0"/>
              <a:t>CLICK TO ADD SUBTITLE</a:t>
            </a:r>
          </a:p>
        </p:txBody>
      </p:sp>
      <p:sp>
        <p:nvSpPr>
          <p:cNvPr id="16" name="Text Placeholder 18">
            <a:extLst>
              <a:ext uri="{FF2B5EF4-FFF2-40B4-BE49-F238E27FC236}">
                <a16:creationId xmlns:a16="http://schemas.microsoft.com/office/drawing/2014/main" id="{18397EE2-60CD-47FD-AF8F-83A5324D9D18}"/>
              </a:ext>
            </a:extLst>
          </p:cNvPr>
          <p:cNvSpPr>
            <a:spLocks noGrp="1"/>
          </p:cNvSpPr>
          <p:nvPr>
            <p:ph type="body" sz="quarter" idx="26" hasCustomPrompt="1"/>
          </p:nvPr>
        </p:nvSpPr>
        <p:spPr>
          <a:xfrm>
            <a:off x="5921828" y="4998532"/>
            <a:ext cx="5431971" cy="557950"/>
          </a:xfrm>
        </p:spPr>
        <p:txBody>
          <a:bodyPr rtlCol="0">
            <a:normAutofit/>
          </a:bodyPr>
          <a:lstStyle>
            <a:lvl1pPr marL="0" indent="0">
              <a:lnSpc>
                <a:spcPct val="100000"/>
              </a:lnSpc>
              <a:buFont typeface="Arial" panose="020B0604020202020204" pitchFamily="34" charset="0"/>
              <a:buNone/>
              <a:defRPr sz="1400">
                <a:solidFill>
                  <a:schemeClr val="tx1"/>
                </a:solidFill>
              </a:defRPr>
            </a:lvl1pPr>
          </a:lstStyle>
          <a:p>
            <a:pPr lvl="0" rtl="0"/>
            <a:r>
              <a:rPr lang="en-GB" noProof="0"/>
              <a:t>Click to add text</a:t>
            </a:r>
          </a:p>
        </p:txBody>
      </p:sp>
      <p:sp>
        <p:nvSpPr>
          <p:cNvPr id="17" name="Date Placeholder 2">
            <a:extLst>
              <a:ext uri="{FF2B5EF4-FFF2-40B4-BE49-F238E27FC236}">
                <a16:creationId xmlns:a16="http://schemas.microsoft.com/office/drawing/2014/main" id="{1E25EFF1-65C7-4F93-8740-46885C6BEA57}"/>
              </a:ext>
            </a:extLst>
          </p:cNvPr>
          <p:cNvSpPr>
            <a:spLocks noGrp="1"/>
          </p:cNvSpPr>
          <p:nvPr>
            <p:ph type="dt" sz="half" idx="20"/>
          </p:nvPr>
        </p:nvSpPr>
        <p:spPr>
          <a:xfrm>
            <a:off x="5919680" y="6356350"/>
            <a:ext cx="947516" cy="365125"/>
          </a:xfrm>
        </p:spPr>
        <p:txBody>
          <a:bodyPr rtlCol="0"/>
          <a:lstStyle>
            <a:lvl1pPr>
              <a:defRPr sz="900"/>
            </a:lvl1pPr>
          </a:lstStyle>
          <a:p>
            <a:pPr rtl="0"/>
            <a:r>
              <a:rPr lang="en-GB" noProof="0"/>
              <a:t>20XX</a:t>
            </a:r>
          </a:p>
        </p:txBody>
      </p:sp>
      <p:sp>
        <p:nvSpPr>
          <p:cNvPr id="18" name="Footer Placeholder 3">
            <a:extLst>
              <a:ext uri="{FF2B5EF4-FFF2-40B4-BE49-F238E27FC236}">
                <a16:creationId xmlns:a16="http://schemas.microsoft.com/office/drawing/2014/main" id="{C16D80BF-B599-4FC0-ABD5-98777872FE5F}"/>
              </a:ext>
            </a:extLst>
          </p:cNvPr>
          <p:cNvSpPr>
            <a:spLocks noGrp="1"/>
          </p:cNvSpPr>
          <p:nvPr>
            <p:ph type="ftr" sz="quarter" idx="21"/>
          </p:nvPr>
        </p:nvSpPr>
        <p:spPr>
          <a:xfrm>
            <a:off x="7161955" y="6356350"/>
            <a:ext cx="3243942" cy="365125"/>
          </a:xfrm>
        </p:spPr>
        <p:txBody>
          <a:bodyPr rtlCol="0"/>
          <a:lstStyle>
            <a:lvl1pPr>
              <a:defRPr sz="900"/>
            </a:lvl1pPr>
          </a:lstStyle>
          <a:p>
            <a:pPr rtl="0"/>
            <a:r>
              <a:rPr lang="en-GB" noProof="0"/>
              <a:t>Pitch Deck</a:t>
            </a:r>
          </a:p>
        </p:txBody>
      </p:sp>
      <p:sp>
        <p:nvSpPr>
          <p:cNvPr id="19" name="Slide Number Placeholder 4">
            <a:extLst>
              <a:ext uri="{FF2B5EF4-FFF2-40B4-BE49-F238E27FC236}">
                <a16:creationId xmlns:a16="http://schemas.microsoft.com/office/drawing/2014/main" id="{F64421B1-FF90-4939-90BD-8206DE5036D0}"/>
              </a:ext>
            </a:extLst>
          </p:cNvPr>
          <p:cNvSpPr>
            <a:spLocks noGrp="1"/>
          </p:cNvSpPr>
          <p:nvPr>
            <p:ph type="sldNum" sz="quarter" idx="22"/>
          </p:nvPr>
        </p:nvSpPr>
        <p:spPr>
          <a:xfrm>
            <a:off x="10700656" y="6356350"/>
            <a:ext cx="653143" cy="365125"/>
          </a:xfrm>
        </p:spPr>
        <p:txBody>
          <a:bodyPr rtlCol="0"/>
          <a:lstStyle>
            <a:lvl1pPr>
              <a:defRPr sz="900"/>
            </a:lvl1pPr>
          </a:lstStyle>
          <a:p>
            <a:pPr rtl="0"/>
            <a:fld id="{B5CEABB6-07DC-46E8-9B57-56EC44A396E5}" type="slidenum">
              <a:rPr lang="en-GB" noProof="0" smtClean="0"/>
              <a:pPr/>
              <a:t>‹#›</a:t>
            </a:fld>
            <a:endParaRPr lang="en-GB" noProof="0"/>
          </a:p>
        </p:txBody>
      </p:sp>
    </p:spTree>
    <p:extLst>
      <p:ext uri="{BB962C8B-B14F-4D97-AF65-F5344CB8AC3E}">
        <p14:creationId xmlns:p14="http://schemas.microsoft.com/office/powerpoint/2010/main" val="264798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cap="all" spc="150" baseline="0" dirty="0">
                <a:solidFill>
                  <a:schemeClr val="tx1"/>
                </a:solidFill>
                <a:latin typeface="+mj-lt"/>
                <a:ea typeface="+mj-ea"/>
                <a:cs typeface="+mj-cs"/>
              </a:defRPr>
            </a:lvl1pPr>
          </a:lstStyle>
          <a:p>
            <a:pPr rtl="0"/>
            <a:r>
              <a:rPr lang="en-GB" noProof="0"/>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rtlCol="0" anchor="b">
            <a:noAutofit/>
          </a:bodyPr>
          <a:lstStyle>
            <a:lvl1pPr marL="0" indent="0">
              <a:buNone/>
              <a:defRPr lang="en-US" sz="2000" kern="1200" cap="all"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rtlCol="0">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rtlCol="0" anchor="b">
            <a:noAutofit/>
          </a:bodyPr>
          <a:lstStyle>
            <a:lvl1pPr marL="0" indent="0">
              <a:buNone/>
              <a:defRPr lang="en-US" sz="2000" kern="1200" cap="all"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GB" noProof="0"/>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rtlCol="0">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cxnSp>
        <p:nvCxnSpPr>
          <p:cNvPr id="16" name="Straight Connector 15">
            <a:extLst>
              <a:ext uri="{FF2B5EF4-FFF2-40B4-BE49-F238E27FC236}">
                <a16:creationId xmlns:a16="http://schemas.microsoft.com/office/drawing/2014/main" id="{463D7850-C2A6-43CE-BBE4-8E81A0A593BF}"/>
              </a:ext>
              <a:ext uri="{C183D7F6-B498-43B3-948B-1728B52AA6E4}">
                <adec:decorative xmlns:adec="http://schemas.microsoft.com/office/drawing/2017/decorative" val="1"/>
              </a:ext>
            </a:extLst>
          </p:cNvPr>
          <p:cNvCxnSpPr>
            <a:cxnSpLocks/>
          </p:cNvCxnSpPr>
          <p:nvPr/>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 uri="{C183D7F6-B498-43B3-948B-1728B52AA6E4}">
                <adec:decorative xmlns:adec="http://schemas.microsoft.com/office/drawing/2017/decorative" val="1"/>
              </a:ext>
            </a:extLst>
          </p:cNvPr>
          <p:cNvCxnSpPr>
            <a:cxnSpLocks/>
          </p:cNvCxnSpPr>
          <p:nvPr/>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rtlCol="0" anchor="b">
            <a:noAutofit/>
          </a:bodyPr>
          <a:lstStyle>
            <a:lvl1pPr marL="0" indent="0">
              <a:buNone/>
              <a:defRPr lang="en-US" sz="2000" kern="1200" cap="all"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rtlCol="0">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en-GB" noProof="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en-GB" noProof="0"/>
              <a:t>Pitch Deck</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en-GB" noProof="0" smtClean="0"/>
              <a:t>‹#›</a:t>
            </a:fld>
            <a:endParaRPr lang="en-GB" noProof="0"/>
          </a:p>
        </p:txBody>
      </p:sp>
    </p:spTree>
    <p:extLst>
      <p:ext uri="{BB962C8B-B14F-4D97-AF65-F5344CB8AC3E}">
        <p14:creationId xmlns:p14="http://schemas.microsoft.com/office/powerpoint/2010/main" val="420318953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a:r>
              <a:rPr lang="en-GB" noProof="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rtl="0"/>
            <a:r>
              <a:rPr lang="en-GB" noProof="0"/>
              <a:t>Pitch Deck</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B5CEABB6-07DC-46E8-9B57-56EC44A396E5}" type="slidenum">
              <a:rPr lang="en-GB" noProof="0" smtClean="0"/>
              <a:pPr/>
              <a:t>‹#›</a:t>
            </a:fld>
            <a:endParaRPr lang="en-GB" noProof="0"/>
          </a:p>
        </p:txBody>
      </p:sp>
    </p:spTree>
    <p:extLst>
      <p:ext uri="{BB962C8B-B14F-4D97-AF65-F5344CB8AC3E}">
        <p14:creationId xmlns:p14="http://schemas.microsoft.com/office/powerpoint/2010/main" val="192845213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70" r:id="rId3"/>
    <p:sldLayoutId id="2147483688" r:id="rId4"/>
    <p:sldLayoutId id="2147483694" r:id="rId5"/>
    <p:sldLayoutId id="2147483697" r:id="rId6"/>
    <p:sldLayoutId id="2147483673" r:id="rId7"/>
    <p:sldLayoutId id="2147483676" r:id="rId8"/>
    <p:sldLayoutId id="2147483672" r:id="rId9"/>
    <p:sldLayoutId id="2147483699" r:id="rId10"/>
    <p:sldLayoutId id="2147483671" r:id="rId11"/>
    <p:sldLayoutId id="2147483700" r:id="rId12"/>
    <p:sldLayoutId id="2147483679" r:id="rId13"/>
    <p:sldLayoutId id="2147483692" r:id="rId14"/>
    <p:sldLayoutId id="2147483681" r:id="rId15"/>
    <p:sldLayoutId id="2147483674" r:id="rId16"/>
    <p:sldLayoutId id="2147483675" r:id="rId17"/>
    <p:sldLayoutId id="2147483696" r:id="rId18"/>
    <p:sldLayoutId id="2147483677" r:id="rId19"/>
    <p:sldLayoutId id="2147483678" r:id="rId20"/>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815C6-3AD0-46E6-A74A-1967BD91AF50}"/>
              </a:ext>
            </a:extLst>
          </p:cNvPr>
          <p:cNvSpPr>
            <a:spLocks noGrp="1"/>
          </p:cNvSpPr>
          <p:nvPr>
            <p:ph type="ctrTitle"/>
          </p:nvPr>
        </p:nvSpPr>
        <p:spPr>
          <a:xfrm>
            <a:off x="6416040" y="4434840"/>
            <a:ext cx="4941771" cy="1122202"/>
          </a:xfrm>
        </p:spPr>
        <p:txBody>
          <a:bodyPr rtlCol="0"/>
          <a:lstStyle/>
          <a:p>
            <a:pPr rtl="0"/>
            <a:r>
              <a:rPr lang="en-GB" dirty="0"/>
              <a:t>Astley’s Shop Penetration Test</a:t>
            </a:r>
          </a:p>
        </p:txBody>
      </p:sp>
      <p:sp>
        <p:nvSpPr>
          <p:cNvPr id="3" name="Subtitle 2">
            <a:extLst>
              <a:ext uri="{FF2B5EF4-FFF2-40B4-BE49-F238E27FC236}">
                <a16:creationId xmlns:a16="http://schemas.microsoft.com/office/drawing/2014/main" id="{1901B20D-4C28-4DA3-ABBD-718C22A5E58B}"/>
              </a:ext>
            </a:extLst>
          </p:cNvPr>
          <p:cNvSpPr>
            <a:spLocks noGrp="1"/>
          </p:cNvSpPr>
          <p:nvPr>
            <p:ph type="subTitle" idx="1"/>
          </p:nvPr>
        </p:nvSpPr>
        <p:spPr>
          <a:xfrm>
            <a:off x="6416041" y="5586890"/>
            <a:ext cx="4941770" cy="396660"/>
          </a:xfrm>
        </p:spPr>
        <p:txBody>
          <a:bodyPr rtlCol="0"/>
          <a:lstStyle/>
          <a:p>
            <a:pPr rtl="0"/>
            <a:r>
              <a:rPr lang="en-GB" dirty="0"/>
              <a:t>Jack Laundon 2202274</a:t>
            </a:r>
          </a:p>
        </p:txBody>
      </p:sp>
    </p:spTree>
    <p:extLst>
      <p:ext uri="{BB962C8B-B14F-4D97-AF65-F5344CB8AC3E}">
        <p14:creationId xmlns:p14="http://schemas.microsoft.com/office/powerpoint/2010/main" val="1642425379"/>
      </p:ext>
    </p:extLst>
  </p:cSld>
  <p:clrMapOvr>
    <a:masterClrMapping/>
  </p:clrMapOvr>
  <mc:AlternateContent xmlns:mc="http://schemas.openxmlformats.org/markup-compatibility/2006" xmlns:p14="http://schemas.microsoft.com/office/powerpoint/2010/main">
    <mc:Choice Requires="p14">
      <p:transition spd="slow" p14:dur="2000" advTm="7528"/>
    </mc:Choice>
    <mc:Fallback xmlns="">
      <p:transition spd="slow" advTm="752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EB3D43-FB52-7B83-40C2-E26CBC9928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DC57B8-3C1C-9CC1-2CF6-8AC5B35B8BB8}"/>
              </a:ext>
            </a:extLst>
          </p:cNvPr>
          <p:cNvSpPr>
            <a:spLocks noGrp="1"/>
          </p:cNvSpPr>
          <p:nvPr>
            <p:ph type="title"/>
          </p:nvPr>
        </p:nvSpPr>
        <p:spPr/>
        <p:txBody>
          <a:bodyPr>
            <a:normAutofit fontScale="90000"/>
          </a:bodyPr>
          <a:lstStyle/>
          <a:p>
            <a:r>
              <a:rPr lang="en-US" dirty="0"/>
              <a:t>Cross Site Scripting</a:t>
            </a:r>
            <a:endParaRPr lang="en-GB" dirty="0"/>
          </a:p>
        </p:txBody>
      </p:sp>
      <p:sp>
        <p:nvSpPr>
          <p:cNvPr id="3" name="Text Placeholder 2">
            <a:extLst>
              <a:ext uri="{FF2B5EF4-FFF2-40B4-BE49-F238E27FC236}">
                <a16:creationId xmlns:a16="http://schemas.microsoft.com/office/drawing/2014/main" id="{755D597C-FF05-66B4-5F6E-0473CC054983}"/>
              </a:ext>
            </a:extLst>
          </p:cNvPr>
          <p:cNvSpPr>
            <a:spLocks noGrp="1"/>
          </p:cNvSpPr>
          <p:nvPr>
            <p:ph type="body" sz="quarter" idx="13"/>
          </p:nvPr>
        </p:nvSpPr>
        <p:spPr/>
        <p:txBody>
          <a:bodyPr/>
          <a:lstStyle/>
          <a:p>
            <a:r>
              <a:rPr lang="en-US" dirty="0"/>
              <a:t>Vulnerability</a:t>
            </a:r>
            <a:endParaRPr lang="en-GB" dirty="0"/>
          </a:p>
        </p:txBody>
      </p:sp>
      <p:sp>
        <p:nvSpPr>
          <p:cNvPr id="4" name="Text Placeholder 3">
            <a:extLst>
              <a:ext uri="{FF2B5EF4-FFF2-40B4-BE49-F238E27FC236}">
                <a16:creationId xmlns:a16="http://schemas.microsoft.com/office/drawing/2014/main" id="{4F33D9AF-58C9-4BA1-9CC8-021D5155791E}"/>
              </a:ext>
            </a:extLst>
          </p:cNvPr>
          <p:cNvSpPr>
            <a:spLocks noGrp="1"/>
          </p:cNvSpPr>
          <p:nvPr>
            <p:ph type="body" sz="quarter" idx="14"/>
          </p:nvPr>
        </p:nvSpPr>
        <p:spPr/>
        <p:txBody>
          <a:bodyPr/>
          <a:lstStyle/>
          <a:p>
            <a:r>
              <a:rPr lang="en-US" dirty="0"/>
              <a:t>Affected Area</a:t>
            </a:r>
            <a:endParaRPr lang="en-GB" dirty="0"/>
          </a:p>
        </p:txBody>
      </p:sp>
      <p:sp>
        <p:nvSpPr>
          <p:cNvPr id="5" name="Text Placeholder 4">
            <a:extLst>
              <a:ext uri="{FF2B5EF4-FFF2-40B4-BE49-F238E27FC236}">
                <a16:creationId xmlns:a16="http://schemas.microsoft.com/office/drawing/2014/main" id="{07AC137F-4E25-C22F-08DF-BD6051576FC9}"/>
              </a:ext>
            </a:extLst>
          </p:cNvPr>
          <p:cNvSpPr>
            <a:spLocks noGrp="1"/>
          </p:cNvSpPr>
          <p:nvPr>
            <p:ph type="body" sz="quarter" idx="15"/>
          </p:nvPr>
        </p:nvSpPr>
        <p:spPr/>
        <p:txBody>
          <a:bodyPr/>
          <a:lstStyle/>
          <a:p>
            <a:r>
              <a:rPr lang="en-US" dirty="0"/>
              <a:t>Mitigation</a:t>
            </a:r>
            <a:endParaRPr lang="en-GB" dirty="0"/>
          </a:p>
        </p:txBody>
      </p:sp>
      <p:sp>
        <p:nvSpPr>
          <p:cNvPr id="6" name="Text Placeholder 5">
            <a:extLst>
              <a:ext uri="{FF2B5EF4-FFF2-40B4-BE49-F238E27FC236}">
                <a16:creationId xmlns:a16="http://schemas.microsoft.com/office/drawing/2014/main" id="{B55C2B3D-796B-E90E-9DFB-878644DBE48F}"/>
              </a:ext>
            </a:extLst>
          </p:cNvPr>
          <p:cNvSpPr>
            <a:spLocks noGrp="1"/>
          </p:cNvSpPr>
          <p:nvPr>
            <p:ph type="body" sz="quarter" idx="16"/>
          </p:nvPr>
        </p:nvSpPr>
        <p:spPr/>
        <p:txBody>
          <a:bodyPr/>
          <a:lstStyle/>
          <a:p>
            <a:r>
              <a:rPr lang="en-US" dirty="0"/>
              <a:t>Level of Risk</a:t>
            </a:r>
            <a:endParaRPr lang="en-GB" dirty="0"/>
          </a:p>
        </p:txBody>
      </p:sp>
      <p:sp>
        <p:nvSpPr>
          <p:cNvPr id="7" name="Text Placeholder 6">
            <a:extLst>
              <a:ext uri="{FF2B5EF4-FFF2-40B4-BE49-F238E27FC236}">
                <a16:creationId xmlns:a16="http://schemas.microsoft.com/office/drawing/2014/main" id="{1AC2284B-5C23-3D2C-B493-DDA341E2D174}"/>
              </a:ext>
            </a:extLst>
          </p:cNvPr>
          <p:cNvSpPr>
            <a:spLocks noGrp="1"/>
          </p:cNvSpPr>
          <p:nvPr>
            <p:ph type="body" sz="quarter" idx="17"/>
          </p:nvPr>
        </p:nvSpPr>
        <p:spPr/>
        <p:txBody>
          <a:bodyPr/>
          <a:lstStyle/>
          <a:p>
            <a:r>
              <a:rPr lang="en-US" dirty="0"/>
              <a:t>JavaScript code can be executed on the site</a:t>
            </a:r>
            <a:endParaRPr lang="en-GB" dirty="0"/>
          </a:p>
        </p:txBody>
      </p:sp>
      <p:sp>
        <p:nvSpPr>
          <p:cNvPr id="8" name="Text Placeholder 7">
            <a:extLst>
              <a:ext uri="{FF2B5EF4-FFF2-40B4-BE49-F238E27FC236}">
                <a16:creationId xmlns:a16="http://schemas.microsoft.com/office/drawing/2014/main" id="{830CE932-E4B1-E33C-5E21-10DB2D31748A}"/>
              </a:ext>
            </a:extLst>
          </p:cNvPr>
          <p:cNvSpPr>
            <a:spLocks noGrp="1"/>
          </p:cNvSpPr>
          <p:nvPr>
            <p:ph type="body" sz="quarter" idx="18"/>
          </p:nvPr>
        </p:nvSpPr>
        <p:spPr/>
        <p:txBody>
          <a:bodyPr/>
          <a:lstStyle/>
          <a:p>
            <a:r>
              <a:rPr lang="en-US" dirty="0"/>
              <a:t>The search bar, product comments/reviews, and product descriptions.</a:t>
            </a:r>
            <a:endParaRPr lang="en-GB" dirty="0"/>
          </a:p>
        </p:txBody>
      </p:sp>
      <p:sp>
        <p:nvSpPr>
          <p:cNvPr id="9" name="Text Placeholder 8">
            <a:extLst>
              <a:ext uri="{FF2B5EF4-FFF2-40B4-BE49-F238E27FC236}">
                <a16:creationId xmlns:a16="http://schemas.microsoft.com/office/drawing/2014/main" id="{AC441E49-D754-744B-F0C9-22DE77F29DF8}"/>
              </a:ext>
            </a:extLst>
          </p:cNvPr>
          <p:cNvSpPr>
            <a:spLocks noGrp="1"/>
          </p:cNvSpPr>
          <p:nvPr>
            <p:ph type="body" sz="quarter" idx="19"/>
          </p:nvPr>
        </p:nvSpPr>
        <p:spPr/>
        <p:txBody>
          <a:bodyPr/>
          <a:lstStyle/>
          <a:p>
            <a:r>
              <a:rPr lang="en-US" dirty="0" err="1"/>
              <a:t>Sanitise</a:t>
            </a:r>
            <a:r>
              <a:rPr lang="en-US" dirty="0"/>
              <a:t> user input</a:t>
            </a:r>
            <a:endParaRPr lang="en-GB" dirty="0"/>
          </a:p>
        </p:txBody>
      </p:sp>
      <p:sp>
        <p:nvSpPr>
          <p:cNvPr id="10" name="Text Placeholder 9">
            <a:extLst>
              <a:ext uri="{FF2B5EF4-FFF2-40B4-BE49-F238E27FC236}">
                <a16:creationId xmlns:a16="http://schemas.microsoft.com/office/drawing/2014/main" id="{B568111D-5B5C-EF0F-29B7-857926A588D5}"/>
              </a:ext>
            </a:extLst>
          </p:cNvPr>
          <p:cNvSpPr>
            <a:spLocks noGrp="1"/>
          </p:cNvSpPr>
          <p:nvPr>
            <p:ph type="body" sz="quarter" idx="20"/>
          </p:nvPr>
        </p:nvSpPr>
        <p:spPr/>
        <p:txBody>
          <a:bodyPr/>
          <a:lstStyle/>
          <a:p>
            <a:r>
              <a:rPr lang="en-US" dirty="0"/>
              <a:t>Critical</a:t>
            </a:r>
            <a:endParaRPr lang="en-GB" dirty="0"/>
          </a:p>
        </p:txBody>
      </p:sp>
      <p:sp>
        <p:nvSpPr>
          <p:cNvPr id="11" name="Date Placeholder 10">
            <a:extLst>
              <a:ext uri="{FF2B5EF4-FFF2-40B4-BE49-F238E27FC236}">
                <a16:creationId xmlns:a16="http://schemas.microsoft.com/office/drawing/2014/main" id="{8B1F533F-8F80-EC1A-5BC0-63553BAF4E4B}"/>
              </a:ext>
            </a:extLst>
          </p:cNvPr>
          <p:cNvSpPr>
            <a:spLocks noGrp="1"/>
          </p:cNvSpPr>
          <p:nvPr>
            <p:ph type="dt" sz="half" idx="10"/>
          </p:nvPr>
        </p:nvSpPr>
        <p:spPr/>
        <p:txBody>
          <a:bodyPr/>
          <a:lstStyle/>
          <a:p>
            <a:pPr rtl="0"/>
            <a:r>
              <a:rPr lang="en-GB" noProof="0" dirty="0"/>
              <a:t>2024</a:t>
            </a:r>
          </a:p>
        </p:txBody>
      </p:sp>
      <p:sp>
        <p:nvSpPr>
          <p:cNvPr id="12" name="Footer Placeholder 11">
            <a:extLst>
              <a:ext uri="{FF2B5EF4-FFF2-40B4-BE49-F238E27FC236}">
                <a16:creationId xmlns:a16="http://schemas.microsoft.com/office/drawing/2014/main" id="{8CC0036D-01F0-B43A-0302-952D5291C318}"/>
              </a:ext>
            </a:extLst>
          </p:cNvPr>
          <p:cNvSpPr>
            <a:spLocks noGrp="1"/>
          </p:cNvSpPr>
          <p:nvPr>
            <p:ph type="ftr" sz="quarter" idx="11"/>
          </p:nvPr>
        </p:nvSpPr>
        <p:spPr/>
        <p:txBody>
          <a:bodyPr/>
          <a:lstStyle/>
          <a:p>
            <a:pPr algn="l" rtl="0"/>
            <a:r>
              <a:rPr lang="en-GB" noProof="0"/>
              <a:t>Pitch Deck</a:t>
            </a:r>
          </a:p>
        </p:txBody>
      </p:sp>
      <p:sp>
        <p:nvSpPr>
          <p:cNvPr id="13" name="Slide Number Placeholder 12">
            <a:extLst>
              <a:ext uri="{FF2B5EF4-FFF2-40B4-BE49-F238E27FC236}">
                <a16:creationId xmlns:a16="http://schemas.microsoft.com/office/drawing/2014/main" id="{92923F0B-4C59-5E6D-089A-94444757D645}"/>
              </a:ext>
            </a:extLst>
          </p:cNvPr>
          <p:cNvSpPr>
            <a:spLocks noGrp="1"/>
          </p:cNvSpPr>
          <p:nvPr>
            <p:ph type="sldNum" sz="quarter" idx="12"/>
          </p:nvPr>
        </p:nvSpPr>
        <p:spPr/>
        <p:txBody>
          <a:bodyPr/>
          <a:lstStyle/>
          <a:p>
            <a:pPr rtl="0"/>
            <a:fld id="{B5CEABB6-07DC-46E8-9B57-56EC44A396E5}" type="slidenum">
              <a:rPr lang="en-GB" noProof="0" smtClean="0"/>
              <a:t>10</a:t>
            </a:fld>
            <a:endParaRPr lang="en-GB" noProof="0"/>
          </a:p>
        </p:txBody>
      </p:sp>
    </p:spTree>
    <p:extLst>
      <p:ext uri="{BB962C8B-B14F-4D97-AF65-F5344CB8AC3E}">
        <p14:creationId xmlns:p14="http://schemas.microsoft.com/office/powerpoint/2010/main" val="4078499048"/>
      </p:ext>
    </p:extLst>
  </p:cSld>
  <p:clrMapOvr>
    <a:masterClrMapping/>
  </p:clrMapOvr>
  <mc:AlternateContent xmlns:mc="http://schemas.openxmlformats.org/markup-compatibility/2006" xmlns:p14="http://schemas.microsoft.com/office/powerpoint/2010/main">
    <mc:Choice Requires="p14">
      <p:transition spd="slow" p14:dur="2000" advTm="24576"/>
    </mc:Choice>
    <mc:Fallback xmlns="">
      <p:transition spd="slow" advTm="24576"/>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BC274-6EF8-74C4-3C5C-2216939520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E220FC-EECD-34E2-F40F-72008D4BC18E}"/>
              </a:ext>
            </a:extLst>
          </p:cNvPr>
          <p:cNvSpPr>
            <a:spLocks noGrp="1"/>
          </p:cNvSpPr>
          <p:nvPr>
            <p:ph type="title"/>
          </p:nvPr>
        </p:nvSpPr>
        <p:spPr/>
        <p:txBody>
          <a:bodyPr>
            <a:normAutofit fontScale="90000"/>
          </a:bodyPr>
          <a:lstStyle/>
          <a:p>
            <a:r>
              <a:rPr lang="en-US" dirty="0"/>
              <a:t>Insecure Secret Cookie</a:t>
            </a:r>
            <a:endParaRPr lang="en-GB" dirty="0"/>
          </a:p>
        </p:txBody>
      </p:sp>
      <p:sp>
        <p:nvSpPr>
          <p:cNvPr id="3" name="Text Placeholder 2">
            <a:extLst>
              <a:ext uri="{FF2B5EF4-FFF2-40B4-BE49-F238E27FC236}">
                <a16:creationId xmlns:a16="http://schemas.microsoft.com/office/drawing/2014/main" id="{BAF60F94-8EA9-4EFA-D3CC-C84B2C2A6F73}"/>
              </a:ext>
            </a:extLst>
          </p:cNvPr>
          <p:cNvSpPr>
            <a:spLocks noGrp="1"/>
          </p:cNvSpPr>
          <p:nvPr>
            <p:ph type="body" sz="quarter" idx="13"/>
          </p:nvPr>
        </p:nvSpPr>
        <p:spPr/>
        <p:txBody>
          <a:bodyPr/>
          <a:lstStyle/>
          <a:p>
            <a:r>
              <a:rPr lang="en-US" dirty="0"/>
              <a:t>Vulnerability</a:t>
            </a:r>
            <a:endParaRPr lang="en-GB" dirty="0"/>
          </a:p>
        </p:txBody>
      </p:sp>
      <p:sp>
        <p:nvSpPr>
          <p:cNvPr id="4" name="Text Placeholder 3">
            <a:extLst>
              <a:ext uri="{FF2B5EF4-FFF2-40B4-BE49-F238E27FC236}">
                <a16:creationId xmlns:a16="http://schemas.microsoft.com/office/drawing/2014/main" id="{18C637F3-7672-62AF-A97E-95713788332B}"/>
              </a:ext>
            </a:extLst>
          </p:cNvPr>
          <p:cNvSpPr>
            <a:spLocks noGrp="1"/>
          </p:cNvSpPr>
          <p:nvPr>
            <p:ph type="body" sz="quarter" idx="14"/>
          </p:nvPr>
        </p:nvSpPr>
        <p:spPr/>
        <p:txBody>
          <a:bodyPr/>
          <a:lstStyle/>
          <a:p>
            <a:r>
              <a:rPr lang="en-US" dirty="0"/>
              <a:t>Affected Area</a:t>
            </a:r>
            <a:endParaRPr lang="en-GB" dirty="0"/>
          </a:p>
        </p:txBody>
      </p:sp>
      <p:sp>
        <p:nvSpPr>
          <p:cNvPr id="5" name="Text Placeholder 4">
            <a:extLst>
              <a:ext uri="{FF2B5EF4-FFF2-40B4-BE49-F238E27FC236}">
                <a16:creationId xmlns:a16="http://schemas.microsoft.com/office/drawing/2014/main" id="{FE2033BF-1389-DC8F-44F5-3223D60C1723}"/>
              </a:ext>
            </a:extLst>
          </p:cNvPr>
          <p:cNvSpPr>
            <a:spLocks noGrp="1"/>
          </p:cNvSpPr>
          <p:nvPr>
            <p:ph type="body" sz="quarter" idx="15"/>
          </p:nvPr>
        </p:nvSpPr>
        <p:spPr/>
        <p:txBody>
          <a:bodyPr/>
          <a:lstStyle/>
          <a:p>
            <a:r>
              <a:rPr lang="en-US" dirty="0"/>
              <a:t>Mitigation</a:t>
            </a:r>
            <a:endParaRPr lang="en-GB" dirty="0"/>
          </a:p>
        </p:txBody>
      </p:sp>
      <p:sp>
        <p:nvSpPr>
          <p:cNvPr id="6" name="Text Placeholder 5">
            <a:extLst>
              <a:ext uri="{FF2B5EF4-FFF2-40B4-BE49-F238E27FC236}">
                <a16:creationId xmlns:a16="http://schemas.microsoft.com/office/drawing/2014/main" id="{78E660B4-C79B-7E03-CD65-D1C307CA25A8}"/>
              </a:ext>
            </a:extLst>
          </p:cNvPr>
          <p:cNvSpPr>
            <a:spLocks noGrp="1"/>
          </p:cNvSpPr>
          <p:nvPr>
            <p:ph type="body" sz="quarter" idx="16"/>
          </p:nvPr>
        </p:nvSpPr>
        <p:spPr/>
        <p:txBody>
          <a:bodyPr/>
          <a:lstStyle/>
          <a:p>
            <a:r>
              <a:rPr lang="en-US" dirty="0"/>
              <a:t>Level of Risk</a:t>
            </a:r>
            <a:endParaRPr lang="en-GB" dirty="0"/>
          </a:p>
        </p:txBody>
      </p:sp>
      <p:sp>
        <p:nvSpPr>
          <p:cNvPr id="7" name="Text Placeholder 6">
            <a:extLst>
              <a:ext uri="{FF2B5EF4-FFF2-40B4-BE49-F238E27FC236}">
                <a16:creationId xmlns:a16="http://schemas.microsoft.com/office/drawing/2014/main" id="{8A1EAA72-28F1-A146-F155-162BEF1B1093}"/>
              </a:ext>
            </a:extLst>
          </p:cNvPr>
          <p:cNvSpPr>
            <a:spLocks noGrp="1"/>
          </p:cNvSpPr>
          <p:nvPr>
            <p:ph type="body" sz="quarter" idx="17"/>
          </p:nvPr>
        </p:nvSpPr>
        <p:spPr/>
        <p:txBody>
          <a:bodyPr/>
          <a:lstStyle/>
          <a:p>
            <a:r>
              <a:rPr lang="en-US" dirty="0"/>
              <a:t>User credentials can be gained</a:t>
            </a:r>
            <a:endParaRPr lang="en-GB" dirty="0"/>
          </a:p>
        </p:txBody>
      </p:sp>
      <p:sp>
        <p:nvSpPr>
          <p:cNvPr id="8" name="Text Placeholder 7">
            <a:extLst>
              <a:ext uri="{FF2B5EF4-FFF2-40B4-BE49-F238E27FC236}">
                <a16:creationId xmlns:a16="http://schemas.microsoft.com/office/drawing/2014/main" id="{4BE6687B-388B-6A9A-DB9B-26FB42994058}"/>
              </a:ext>
            </a:extLst>
          </p:cNvPr>
          <p:cNvSpPr>
            <a:spLocks noGrp="1"/>
          </p:cNvSpPr>
          <p:nvPr>
            <p:ph type="body" sz="quarter" idx="18"/>
          </p:nvPr>
        </p:nvSpPr>
        <p:spPr/>
        <p:txBody>
          <a:bodyPr/>
          <a:lstStyle/>
          <a:p>
            <a:r>
              <a:rPr lang="en-US" dirty="0"/>
              <a:t>The user’s “secret cookie”</a:t>
            </a:r>
            <a:endParaRPr lang="en-GB" dirty="0"/>
          </a:p>
        </p:txBody>
      </p:sp>
      <p:sp>
        <p:nvSpPr>
          <p:cNvPr id="9" name="Text Placeholder 8">
            <a:extLst>
              <a:ext uri="{FF2B5EF4-FFF2-40B4-BE49-F238E27FC236}">
                <a16:creationId xmlns:a16="http://schemas.microsoft.com/office/drawing/2014/main" id="{CCED499B-5224-B881-D5A5-5D6757067BD3}"/>
              </a:ext>
            </a:extLst>
          </p:cNvPr>
          <p:cNvSpPr>
            <a:spLocks noGrp="1"/>
          </p:cNvSpPr>
          <p:nvPr>
            <p:ph type="body" sz="quarter" idx="19"/>
          </p:nvPr>
        </p:nvSpPr>
        <p:spPr/>
        <p:txBody>
          <a:bodyPr/>
          <a:lstStyle/>
          <a:p>
            <a:r>
              <a:rPr lang="en-US" dirty="0"/>
              <a:t>Encrypt the cookies and do not store credentials in cookies.</a:t>
            </a:r>
            <a:endParaRPr lang="en-GB" dirty="0"/>
          </a:p>
        </p:txBody>
      </p:sp>
      <p:sp>
        <p:nvSpPr>
          <p:cNvPr id="10" name="Text Placeholder 9">
            <a:extLst>
              <a:ext uri="{FF2B5EF4-FFF2-40B4-BE49-F238E27FC236}">
                <a16:creationId xmlns:a16="http://schemas.microsoft.com/office/drawing/2014/main" id="{5FF4B1F1-B8D3-95B9-4412-F755BF66AB01}"/>
              </a:ext>
            </a:extLst>
          </p:cNvPr>
          <p:cNvSpPr>
            <a:spLocks noGrp="1"/>
          </p:cNvSpPr>
          <p:nvPr>
            <p:ph type="body" sz="quarter" idx="20"/>
          </p:nvPr>
        </p:nvSpPr>
        <p:spPr/>
        <p:txBody>
          <a:bodyPr/>
          <a:lstStyle/>
          <a:p>
            <a:r>
              <a:rPr lang="en-US" dirty="0"/>
              <a:t>Critical</a:t>
            </a:r>
            <a:endParaRPr lang="en-GB" dirty="0"/>
          </a:p>
        </p:txBody>
      </p:sp>
      <p:sp>
        <p:nvSpPr>
          <p:cNvPr id="11" name="Date Placeholder 10">
            <a:extLst>
              <a:ext uri="{FF2B5EF4-FFF2-40B4-BE49-F238E27FC236}">
                <a16:creationId xmlns:a16="http://schemas.microsoft.com/office/drawing/2014/main" id="{8A2539F9-B936-A445-60B6-23F35DFD9EDD}"/>
              </a:ext>
            </a:extLst>
          </p:cNvPr>
          <p:cNvSpPr>
            <a:spLocks noGrp="1"/>
          </p:cNvSpPr>
          <p:nvPr>
            <p:ph type="dt" sz="half" idx="10"/>
          </p:nvPr>
        </p:nvSpPr>
        <p:spPr/>
        <p:txBody>
          <a:bodyPr/>
          <a:lstStyle/>
          <a:p>
            <a:pPr rtl="0"/>
            <a:r>
              <a:rPr lang="en-GB" noProof="0" dirty="0"/>
              <a:t>2024</a:t>
            </a:r>
          </a:p>
        </p:txBody>
      </p:sp>
      <p:sp>
        <p:nvSpPr>
          <p:cNvPr id="12" name="Footer Placeholder 11">
            <a:extLst>
              <a:ext uri="{FF2B5EF4-FFF2-40B4-BE49-F238E27FC236}">
                <a16:creationId xmlns:a16="http://schemas.microsoft.com/office/drawing/2014/main" id="{67CE3125-99CB-8F4F-7584-A9B6C08D4A23}"/>
              </a:ext>
            </a:extLst>
          </p:cNvPr>
          <p:cNvSpPr>
            <a:spLocks noGrp="1"/>
          </p:cNvSpPr>
          <p:nvPr>
            <p:ph type="ftr" sz="quarter" idx="11"/>
          </p:nvPr>
        </p:nvSpPr>
        <p:spPr/>
        <p:txBody>
          <a:bodyPr/>
          <a:lstStyle/>
          <a:p>
            <a:pPr algn="l" rtl="0"/>
            <a:r>
              <a:rPr lang="en-GB" noProof="0"/>
              <a:t>Pitch Deck</a:t>
            </a:r>
          </a:p>
        </p:txBody>
      </p:sp>
      <p:sp>
        <p:nvSpPr>
          <p:cNvPr id="13" name="Slide Number Placeholder 12">
            <a:extLst>
              <a:ext uri="{FF2B5EF4-FFF2-40B4-BE49-F238E27FC236}">
                <a16:creationId xmlns:a16="http://schemas.microsoft.com/office/drawing/2014/main" id="{EBA117A0-8076-72DD-9FB2-4E27B55B989B}"/>
              </a:ext>
            </a:extLst>
          </p:cNvPr>
          <p:cNvSpPr>
            <a:spLocks noGrp="1"/>
          </p:cNvSpPr>
          <p:nvPr>
            <p:ph type="sldNum" sz="quarter" idx="12"/>
          </p:nvPr>
        </p:nvSpPr>
        <p:spPr/>
        <p:txBody>
          <a:bodyPr/>
          <a:lstStyle/>
          <a:p>
            <a:pPr rtl="0"/>
            <a:fld id="{B5CEABB6-07DC-46E8-9B57-56EC44A396E5}" type="slidenum">
              <a:rPr lang="en-GB" noProof="0" smtClean="0"/>
              <a:t>11</a:t>
            </a:fld>
            <a:endParaRPr lang="en-GB" noProof="0"/>
          </a:p>
        </p:txBody>
      </p:sp>
    </p:spTree>
    <p:extLst>
      <p:ext uri="{BB962C8B-B14F-4D97-AF65-F5344CB8AC3E}">
        <p14:creationId xmlns:p14="http://schemas.microsoft.com/office/powerpoint/2010/main" val="2762928476"/>
      </p:ext>
    </p:extLst>
  </p:cSld>
  <p:clrMapOvr>
    <a:masterClrMapping/>
  </p:clrMapOvr>
  <mc:AlternateContent xmlns:mc="http://schemas.openxmlformats.org/markup-compatibility/2006" xmlns:p14="http://schemas.microsoft.com/office/powerpoint/2010/main">
    <mc:Choice Requires="p14">
      <p:transition spd="slow" p14:dur="2000" advTm="35903"/>
    </mc:Choice>
    <mc:Fallback xmlns="">
      <p:transition spd="slow" advTm="35903"/>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FA191-5CCC-43CB-BD83-4F80ED362608}"/>
              </a:ext>
            </a:extLst>
          </p:cNvPr>
          <p:cNvSpPr>
            <a:spLocks noGrp="1"/>
          </p:cNvSpPr>
          <p:nvPr>
            <p:ph type="title"/>
          </p:nvPr>
        </p:nvSpPr>
        <p:spPr>
          <a:xfrm>
            <a:off x="5476875" y="1671639"/>
            <a:ext cx="5111750" cy="1204912"/>
          </a:xfrm>
        </p:spPr>
        <p:txBody>
          <a:bodyPr rtlCol="0"/>
          <a:lstStyle/>
          <a:p>
            <a:pPr rtl="0"/>
            <a:r>
              <a:rPr lang="en-GB" dirty="0"/>
              <a:t>Thank you</a:t>
            </a:r>
          </a:p>
        </p:txBody>
      </p:sp>
      <p:sp>
        <p:nvSpPr>
          <p:cNvPr id="3" name="Content Placeholder 2">
            <a:extLst>
              <a:ext uri="{FF2B5EF4-FFF2-40B4-BE49-F238E27FC236}">
                <a16:creationId xmlns:a16="http://schemas.microsoft.com/office/drawing/2014/main" id="{E14BBEAF-B516-45F4-9EF6-A9F65111580F}"/>
              </a:ext>
            </a:extLst>
          </p:cNvPr>
          <p:cNvSpPr>
            <a:spLocks noGrp="1"/>
          </p:cNvSpPr>
          <p:nvPr>
            <p:ph type="body" idx="1"/>
          </p:nvPr>
        </p:nvSpPr>
        <p:spPr>
          <a:xfrm>
            <a:off x="5476875" y="3682546"/>
            <a:ext cx="5111750" cy="1525588"/>
          </a:xfrm>
        </p:spPr>
        <p:txBody>
          <a:bodyPr vert="horz" lIns="91440" tIns="45720" rIns="91440" bIns="45720" rtlCol="0" anchor="b">
            <a:normAutofit/>
          </a:bodyPr>
          <a:lstStyle/>
          <a:p>
            <a:pPr rtl="0"/>
            <a:r>
              <a:rPr lang="en-GB" dirty="0"/>
              <a:t>Email Address: 2202274@uad.ac.uk</a:t>
            </a:r>
          </a:p>
        </p:txBody>
      </p:sp>
      <p:sp>
        <p:nvSpPr>
          <p:cNvPr id="4" name="Date Placeholder 3">
            <a:extLst>
              <a:ext uri="{FF2B5EF4-FFF2-40B4-BE49-F238E27FC236}">
                <a16:creationId xmlns:a16="http://schemas.microsoft.com/office/drawing/2014/main" id="{13F8C8B5-F6EC-489B-BD0F-CD89A73CAB3A}"/>
              </a:ext>
            </a:extLst>
          </p:cNvPr>
          <p:cNvSpPr>
            <a:spLocks noGrp="1"/>
          </p:cNvSpPr>
          <p:nvPr>
            <p:ph type="dt" sz="half" idx="10"/>
          </p:nvPr>
        </p:nvSpPr>
        <p:spPr>
          <a:xfrm>
            <a:off x="838200" y="6356350"/>
            <a:ext cx="2743200" cy="365125"/>
          </a:xfrm>
        </p:spPr>
        <p:txBody>
          <a:bodyPr rtlCol="0"/>
          <a:lstStyle/>
          <a:p>
            <a:pPr rtl="0"/>
            <a:r>
              <a:rPr lang="en-GB" dirty="0"/>
              <a:t>2024</a:t>
            </a:r>
          </a:p>
        </p:txBody>
      </p:sp>
      <p:sp>
        <p:nvSpPr>
          <p:cNvPr id="5" name="Footer Placeholder 4">
            <a:extLst>
              <a:ext uri="{FF2B5EF4-FFF2-40B4-BE49-F238E27FC236}">
                <a16:creationId xmlns:a16="http://schemas.microsoft.com/office/drawing/2014/main" id="{11AEA823-8519-4F9D-81FA-3673131076FC}"/>
              </a:ext>
            </a:extLst>
          </p:cNvPr>
          <p:cNvSpPr>
            <a:spLocks noGrp="1"/>
          </p:cNvSpPr>
          <p:nvPr>
            <p:ph type="ftr" sz="quarter" idx="11"/>
          </p:nvPr>
        </p:nvSpPr>
        <p:spPr>
          <a:xfrm>
            <a:off x="4038600" y="6356350"/>
            <a:ext cx="4114800" cy="365125"/>
          </a:xfrm>
        </p:spPr>
        <p:txBody>
          <a:bodyPr rtlCol="0"/>
          <a:lstStyle/>
          <a:p>
            <a:pPr rtl="0"/>
            <a:r>
              <a:rPr lang="en-GB"/>
              <a:t>Pitch Deck</a:t>
            </a:r>
          </a:p>
        </p:txBody>
      </p:sp>
      <p:sp>
        <p:nvSpPr>
          <p:cNvPr id="6" name="Slide Number Placeholder 5">
            <a:extLst>
              <a:ext uri="{FF2B5EF4-FFF2-40B4-BE49-F238E27FC236}">
                <a16:creationId xmlns:a16="http://schemas.microsoft.com/office/drawing/2014/main" id="{BAEFF51B-0E28-4171-AE7C-A31AAB42BC73}"/>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n-GB" smtClean="0"/>
              <a:pPr rtl="0"/>
              <a:t>12</a:t>
            </a:fld>
            <a:endParaRPr lang="en-GB"/>
          </a:p>
        </p:txBody>
      </p:sp>
    </p:spTree>
    <p:extLst>
      <p:ext uri="{BB962C8B-B14F-4D97-AF65-F5344CB8AC3E}">
        <p14:creationId xmlns:p14="http://schemas.microsoft.com/office/powerpoint/2010/main" val="920173932"/>
      </p:ext>
    </p:extLst>
  </p:cSld>
  <p:clrMapOvr>
    <a:masterClrMapping/>
  </p:clrMapOvr>
  <mc:AlternateContent xmlns:mc="http://schemas.openxmlformats.org/markup-compatibility/2006" xmlns:p14="http://schemas.microsoft.com/office/powerpoint/2010/main">
    <mc:Choice Requires="p14">
      <p:transition spd="slow" p14:dur="2000" advTm="23820"/>
    </mc:Choice>
    <mc:Fallback xmlns="">
      <p:transition spd="slow" advTm="2382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08C79-A4AC-4B5D-92DF-600737E4D11A}"/>
              </a:ext>
            </a:extLst>
          </p:cNvPr>
          <p:cNvSpPr>
            <a:spLocks noGrp="1"/>
          </p:cNvSpPr>
          <p:nvPr>
            <p:ph type="title"/>
          </p:nvPr>
        </p:nvSpPr>
        <p:spPr>
          <a:xfrm>
            <a:off x="838200" y="5509419"/>
            <a:ext cx="4082142" cy="585788"/>
          </a:xfrm>
        </p:spPr>
        <p:txBody>
          <a:bodyPr rtlCol="0"/>
          <a:lstStyle/>
          <a:p>
            <a:pPr rtl="0"/>
            <a:r>
              <a:rPr lang="en-GB" dirty="0"/>
              <a:t>PROBLEM</a:t>
            </a:r>
          </a:p>
        </p:txBody>
      </p:sp>
      <p:sp>
        <p:nvSpPr>
          <p:cNvPr id="3" name="Content Placeholder 2">
            <a:extLst>
              <a:ext uri="{FF2B5EF4-FFF2-40B4-BE49-F238E27FC236}">
                <a16:creationId xmlns:a16="http://schemas.microsoft.com/office/drawing/2014/main" id="{7D779DE4-CAEA-4617-897E-FEC9A2AC2D6A}"/>
              </a:ext>
            </a:extLst>
          </p:cNvPr>
          <p:cNvSpPr>
            <a:spLocks noGrp="1"/>
          </p:cNvSpPr>
          <p:nvPr>
            <p:ph type="body" sz="quarter" idx="13"/>
          </p:nvPr>
        </p:nvSpPr>
        <p:spPr>
          <a:xfrm>
            <a:off x="148318" y="1481138"/>
            <a:ext cx="2141764" cy="514350"/>
          </a:xfrm>
        </p:spPr>
        <p:txBody>
          <a:bodyPr vert="horz" lIns="91440" tIns="45720" rIns="91440" bIns="45720" rtlCol="0" anchor="ctr">
            <a:normAutofit/>
          </a:bodyPr>
          <a:lstStyle/>
          <a:p>
            <a:pPr rtl="0"/>
            <a:r>
              <a:rPr lang="en-US" dirty="0"/>
              <a:t>Cyber Attacks</a:t>
            </a:r>
            <a:endParaRPr lang="en-GB" dirty="0"/>
          </a:p>
        </p:txBody>
      </p:sp>
      <p:sp>
        <p:nvSpPr>
          <p:cNvPr id="4" name="Text Placeholder 3">
            <a:extLst>
              <a:ext uri="{FF2B5EF4-FFF2-40B4-BE49-F238E27FC236}">
                <a16:creationId xmlns:a16="http://schemas.microsoft.com/office/drawing/2014/main" id="{F5FF1291-56EB-4A7B-A198-1D91F9ECC5D3}"/>
              </a:ext>
            </a:extLst>
          </p:cNvPr>
          <p:cNvSpPr>
            <a:spLocks noGrp="1"/>
          </p:cNvSpPr>
          <p:nvPr>
            <p:ph type="body" sz="quarter" idx="14"/>
          </p:nvPr>
        </p:nvSpPr>
        <p:spPr>
          <a:xfrm>
            <a:off x="714375" y="2557463"/>
            <a:ext cx="2141764" cy="514350"/>
          </a:xfrm>
        </p:spPr>
        <p:txBody>
          <a:bodyPr rtlCol="0"/>
          <a:lstStyle/>
          <a:p>
            <a:pPr rtl="0"/>
            <a:r>
              <a:rPr lang="en-GB" dirty="0"/>
              <a:t>Security </a:t>
            </a:r>
          </a:p>
        </p:txBody>
      </p:sp>
      <p:sp>
        <p:nvSpPr>
          <p:cNvPr id="5" name="Text Placeholder 4">
            <a:extLst>
              <a:ext uri="{FF2B5EF4-FFF2-40B4-BE49-F238E27FC236}">
                <a16:creationId xmlns:a16="http://schemas.microsoft.com/office/drawing/2014/main" id="{6184E21C-7534-4FB5-9709-F7D1A11034F3}"/>
              </a:ext>
            </a:extLst>
          </p:cNvPr>
          <p:cNvSpPr>
            <a:spLocks noGrp="1"/>
          </p:cNvSpPr>
          <p:nvPr>
            <p:ph type="body" sz="quarter" idx="15"/>
          </p:nvPr>
        </p:nvSpPr>
        <p:spPr>
          <a:xfrm>
            <a:off x="1320800" y="3633788"/>
            <a:ext cx="2141764" cy="514350"/>
          </a:xfrm>
        </p:spPr>
        <p:txBody>
          <a:bodyPr rtlCol="0"/>
          <a:lstStyle/>
          <a:p>
            <a:pPr rtl="0"/>
            <a:r>
              <a:rPr lang="en-GB" dirty="0"/>
              <a:t>Financial Loss</a:t>
            </a:r>
          </a:p>
        </p:txBody>
      </p:sp>
      <p:sp>
        <p:nvSpPr>
          <p:cNvPr id="6" name="Text Placeholder 5">
            <a:extLst>
              <a:ext uri="{FF2B5EF4-FFF2-40B4-BE49-F238E27FC236}">
                <a16:creationId xmlns:a16="http://schemas.microsoft.com/office/drawing/2014/main" id="{5C594564-4FC6-401A-8586-44735EE819EC}"/>
              </a:ext>
            </a:extLst>
          </p:cNvPr>
          <p:cNvSpPr>
            <a:spLocks noGrp="1"/>
          </p:cNvSpPr>
          <p:nvPr>
            <p:ph type="body" sz="quarter" idx="16"/>
          </p:nvPr>
        </p:nvSpPr>
        <p:spPr>
          <a:xfrm>
            <a:off x="1905000" y="4710114"/>
            <a:ext cx="2141764" cy="514350"/>
          </a:xfrm>
        </p:spPr>
        <p:txBody>
          <a:bodyPr rtlCol="0"/>
          <a:lstStyle/>
          <a:p>
            <a:pPr rtl="0"/>
            <a:r>
              <a:rPr lang="en-US" dirty="0"/>
              <a:t>Reputation Loss</a:t>
            </a:r>
            <a:endParaRPr lang="en-GB" dirty="0"/>
          </a:p>
        </p:txBody>
      </p:sp>
      <p:sp>
        <p:nvSpPr>
          <p:cNvPr id="7" name="Text Placeholder 6">
            <a:extLst>
              <a:ext uri="{FF2B5EF4-FFF2-40B4-BE49-F238E27FC236}">
                <a16:creationId xmlns:a16="http://schemas.microsoft.com/office/drawing/2014/main" id="{D7EB25CA-DA83-483D-AF83-0001BDF2DE2B}"/>
              </a:ext>
            </a:extLst>
          </p:cNvPr>
          <p:cNvSpPr>
            <a:spLocks noGrp="1"/>
          </p:cNvSpPr>
          <p:nvPr>
            <p:ph type="body" sz="quarter" idx="17"/>
          </p:nvPr>
        </p:nvSpPr>
        <p:spPr>
          <a:xfrm>
            <a:off x="4401535" y="1594478"/>
            <a:ext cx="5539095" cy="1010842"/>
          </a:xfrm>
        </p:spPr>
        <p:txBody>
          <a:bodyPr rtlCol="0"/>
          <a:lstStyle/>
          <a:p>
            <a:pPr rtl="0"/>
            <a:r>
              <a:rPr lang="en-GB" dirty="0"/>
              <a:t>Cyber Attacks are a growing problem</a:t>
            </a:r>
          </a:p>
          <a:p>
            <a:pPr rtl="0"/>
            <a:endParaRPr lang="en-GB" dirty="0"/>
          </a:p>
        </p:txBody>
      </p:sp>
      <p:sp>
        <p:nvSpPr>
          <p:cNvPr id="8" name="Text Placeholder 7">
            <a:extLst>
              <a:ext uri="{FF2B5EF4-FFF2-40B4-BE49-F238E27FC236}">
                <a16:creationId xmlns:a16="http://schemas.microsoft.com/office/drawing/2014/main" id="{B46CE8C6-E12D-4A0D-8553-7FFA31941D56}"/>
              </a:ext>
            </a:extLst>
          </p:cNvPr>
          <p:cNvSpPr>
            <a:spLocks noGrp="1"/>
          </p:cNvSpPr>
          <p:nvPr>
            <p:ph type="body" sz="quarter" idx="18"/>
          </p:nvPr>
        </p:nvSpPr>
        <p:spPr>
          <a:xfrm>
            <a:off x="4986028" y="2673328"/>
            <a:ext cx="5539095" cy="1010842"/>
          </a:xfrm>
        </p:spPr>
        <p:txBody>
          <a:bodyPr rtlCol="0"/>
          <a:lstStyle/>
          <a:p>
            <a:pPr rtl="0"/>
            <a:r>
              <a:rPr lang="en-GB" dirty="0"/>
              <a:t>Many businesses lack security</a:t>
            </a:r>
          </a:p>
          <a:p>
            <a:pPr rtl="0"/>
            <a:endParaRPr lang="en-GB" dirty="0"/>
          </a:p>
        </p:txBody>
      </p:sp>
      <p:sp>
        <p:nvSpPr>
          <p:cNvPr id="9" name="Text Placeholder 8">
            <a:extLst>
              <a:ext uri="{FF2B5EF4-FFF2-40B4-BE49-F238E27FC236}">
                <a16:creationId xmlns:a16="http://schemas.microsoft.com/office/drawing/2014/main" id="{1C7D5285-85DF-4331-A6FA-1AE847CA47AE}"/>
              </a:ext>
            </a:extLst>
          </p:cNvPr>
          <p:cNvSpPr>
            <a:spLocks noGrp="1"/>
          </p:cNvSpPr>
          <p:nvPr>
            <p:ph type="body" sz="quarter" idx="19"/>
          </p:nvPr>
        </p:nvSpPr>
        <p:spPr>
          <a:xfrm>
            <a:off x="5576937" y="3755394"/>
            <a:ext cx="5539095" cy="1010842"/>
          </a:xfrm>
        </p:spPr>
        <p:txBody>
          <a:bodyPr rtlCol="0"/>
          <a:lstStyle/>
          <a:p>
            <a:pPr rtl="0"/>
            <a:r>
              <a:rPr lang="en-GB" dirty="0"/>
              <a:t>Data breach cost and non-compliance fines</a:t>
            </a:r>
          </a:p>
          <a:p>
            <a:pPr rtl="0"/>
            <a:endParaRPr lang="en-GB" dirty="0"/>
          </a:p>
        </p:txBody>
      </p:sp>
      <p:sp>
        <p:nvSpPr>
          <p:cNvPr id="10" name="Text Placeholder 9">
            <a:extLst>
              <a:ext uri="{FF2B5EF4-FFF2-40B4-BE49-F238E27FC236}">
                <a16:creationId xmlns:a16="http://schemas.microsoft.com/office/drawing/2014/main" id="{02D305EF-9A88-496B-BFC1-D589A01EE381}"/>
              </a:ext>
            </a:extLst>
          </p:cNvPr>
          <p:cNvSpPr>
            <a:spLocks noGrp="1"/>
          </p:cNvSpPr>
          <p:nvPr>
            <p:ph type="body" sz="quarter" idx="20"/>
          </p:nvPr>
        </p:nvSpPr>
        <p:spPr>
          <a:xfrm>
            <a:off x="6175279" y="4824430"/>
            <a:ext cx="5539095" cy="1010842"/>
          </a:xfrm>
        </p:spPr>
        <p:txBody>
          <a:bodyPr rtlCol="0"/>
          <a:lstStyle/>
          <a:p>
            <a:pPr rtl="0"/>
            <a:r>
              <a:rPr lang="en-GB" dirty="0"/>
              <a:t>Customers may go elsewhere</a:t>
            </a:r>
          </a:p>
          <a:p>
            <a:pPr rtl="0"/>
            <a:endParaRPr lang="en-GB" dirty="0"/>
          </a:p>
        </p:txBody>
      </p:sp>
      <p:sp>
        <p:nvSpPr>
          <p:cNvPr id="11" name="Date Placeholder 10">
            <a:extLst>
              <a:ext uri="{FF2B5EF4-FFF2-40B4-BE49-F238E27FC236}">
                <a16:creationId xmlns:a16="http://schemas.microsoft.com/office/drawing/2014/main" id="{40BF6865-7FAE-4B56-A995-ADF1582DCC64}"/>
              </a:ext>
            </a:extLst>
          </p:cNvPr>
          <p:cNvSpPr>
            <a:spLocks noGrp="1"/>
          </p:cNvSpPr>
          <p:nvPr>
            <p:ph type="dt" sz="half" idx="10"/>
          </p:nvPr>
        </p:nvSpPr>
        <p:spPr>
          <a:xfrm>
            <a:off x="838200" y="6356350"/>
            <a:ext cx="2743200" cy="365125"/>
          </a:xfrm>
        </p:spPr>
        <p:txBody>
          <a:bodyPr rtlCol="0"/>
          <a:lstStyle/>
          <a:p>
            <a:pPr rtl="0"/>
            <a:r>
              <a:rPr lang="en-GB" dirty="0"/>
              <a:t>2024</a:t>
            </a:r>
          </a:p>
        </p:txBody>
      </p:sp>
      <p:sp>
        <p:nvSpPr>
          <p:cNvPr id="80" name="Footer Placeholder 79">
            <a:extLst>
              <a:ext uri="{FF2B5EF4-FFF2-40B4-BE49-F238E27FC236}">
                <a16:creationId xmlns:a16="http://schemas.microsoft.com/office/drawing/2014/main" id="{81398ED2-66DB-46EA-8D89-B07A5C039997}"/>
              </a:ext>
            </a:extLst>
          </p:cNvPr>
          <p:cNvSpPr>
            <a:spLocks noGrp="1"/>
          </p:cNvSpPr>
          <p:nvPr>
            <p:ph type="ftr" sz="quarter" idx="11"/>
          </p:nvPr>
        </p:nvSpPr>
        <p:spPr>
          <a:xfrm>
            <a:off x="6175279" y="6356350"/>
            <a:ext cx="1808712" cy="365125"/>
          </a:xfrm>
        </p:spPr>
        <p:txBody>
          <a:bodyPr rtlCol="0"/>
          <a:lstStyle/>
          <a:p>
            <a:pPr rtl="0"/>
            <a:r>
              <a:rPr lang="en-GB"/>
              <a:t>Pitch Deck</a:t>
            </a:r>
          </a:p>
        </p:txBody>
      </p:sp>
      <p:sp>
        <p:nvSpPr>
          <p:cNvPr id="13" name="Slide Number Placeholder 12">
            <a:extLst>
              <a:ext uri="{FF2B5EF4-FFF2-40B4-BE49-F238E27FC236}">
                <a16:creationId xmlns:a16="http://schemas.microsoft.com/office/drawing/2014/main" id="{E3984D70-BD95-4E1F-9725-902B5D74DED6}"/>
              </a:ext>
            </a:extLst>
          </p:cNvPr>
          <p:cNvSpPr>
            <a:spLocks noGrp="1"/>
          </p:cNvSpPr>
          <p:nvPr>
            <p:ph type="sldNum" sz="quarter" idx="12"/>
          </p:nvPr>
        </p:nvSpPr>
        <p:spPr>
          <a:xfrm>
            <a:off x="10810874" y="6356350"/>
            <a:ext cx="542925" cy="365125"/>
          </a:xfrm>
        </p:spPr>
        <p:txBody>
          <a:bodyPr rtlCol="0"/>
          <a:lstStyle/>
          <a:p>
            <a:pPr rtl="0"/>
            <a:fld id="{B5CEABB6-07DC-46E8-9B57-56EC44A396E5}" type="slidenum">
              <a:rPr lang="en-GB" smtClean="0"/>
              <a:pPr rtl="0"/>
              <a:t>2</a:t>
            </a:fld>
            <a:endParaRPr lang="en-GB"/>
          </a:p>
        </p:txBody>
      </p:sp>
    </p:spTree>
    <p:extLst>
      <p:ext uri="{BB962C8B-B14F-4D97-AF65-F5344CB8AC3E}">
        <p14:creationId xmlns:p14="http://schemas.microsoft.com/office/powerpoint/2010/main" val="1738561688"/>
      </p:ext>
    </p:extLst>
  </p:cSld>
  <p:clrMapOvr>
    <a:masterClrMapping/>
  </p:clrMapOvr>
  <mc:AlternateContent xmlns:mc="http://schemas.openxmlformats.org/markup-compatibility/2006" xmlns:p14="http://schemas.microsoft.com/office/powerpoint/2010/main">
    <mc:Choice Requires="p14">
      <p:transition spd="slow" p14:dur="2000" advTm="20772"/>
    </mc:Choice>
    <mc:Fallback xmlns="">
      <p:transition spd="slow" advTm="2077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itle 1">
            <a:extLst>
              <a:ext uri="{FF2B5EF4-FFF2-40B4-BE49-F238E27FC236}">
                <a16:creationId xmlns:a16="http://schemas.microsoft.com/office/drawing/2014/main" id="{4CD46F03-C4CA-A3DE-0ED0-AC6856BC9B9F}"/>
              </a:ext>
            </a:extLst>
          </p:cNvPr>
          <p:cNvSpPr>
            <a:spLocks noGrp="1"/>
          </p:cNvSpPr>
          <p:nvPr>
            <p:ph type="title"/>
          </p:nvPr>
        </p:nvSpPr>
        <p:spPr>
          <a:xfrm>
            <a:off x="838200" y="365125"/>
            <a:ext cx="10515600" cy="1325563"/>
          </a:xfrm>
        </p:spPr>
        <p:txBody>
          <a:bodyPr/>
          <a:lstStyle/>
          <a:p>
            <a:r>
              <a:rPr lang="en-US" dirty="0"/>
              <a:t>Growing cost of Cyber </a:t>
            </a:r>
            <a:r>
              <a:rPr lang="en-US" dirty="0" err="1"/>
              <a:t>ATtacks</a:t>
            </a:r>
            <a:endParaRPr lang="en-US" dirty="0"/>
          </a:p>
        </p:txBody>
      </p:sp>
      <p:sp>
        <p:nvSpPr>
          <p:cNvPr id="2063" name="Text Placeholder 2">
            <a:extLst>
              <a:ext uri="{FF2B5EF4-FFF2-40B4-BE49-F238E27FC236}">
                <a16:creationId xmlns:a16="http://schemas.microsoft.com/office/drawing/2014/main" id="{18046253-537C-62EF-72B4-30C2D61A8289}"/>
              </a:ext>
            </a:extLst>
          </p:cNvPr>
          <p:cNvSpPr>
            <a:spLocks noGrp="1"/>
          </p:cNvSpPr>
          <p:nvPr>
            <p:ph type="body" sz="quarter" idx="16"/>
          </p:nvPr>
        </p:nvSpPr>
        <p:spPr>
          <a:xfrm>
            <a:off x="748749" y="1361938"/>
            <a:ext cx="6765925" cy="496888"/>
          </a:xfrm>
        </p:spPr>
        <p:txBody>
          <a:bodyPr/>
          <a:lstStyle/>
          <a:p>
            <a:endParaRPr lang="en-US"/>
          </a:p>
        </p:txBody>
      </p:sp>
      <p:sp>
        <p:nvSpPr>
          <p:cNvPr id="2065" name="Chart Placeholder 3">
            <a:extLst>
              <a:ext uri="{FF2B5EF4-FFF2-40B4-BE49-F238E27FC236}">
                <a16:creationId xmlns:a16="http://schemas.microsoft.com/office/drawing/2014/main" id="{41336D56-2D25-84FD-BE92-227173244577}"/>
              </a:ext>
            </a:extLst>
          </p:cNvPr>
          <p:cNvSpPr>
            <a:spLocks noGrp="1"/>
          </p:cNvSpPr>
          <p:nvPr>
            <p:ph type="chart" sz="quarter" idx="13"/>
          </p:nvPr>
        </p:nvSpPr>
        <p:spPr>
          <a:xfrm>
            <a:off x="838200" y="2286002"/>
            <a:ext cx="6094270" cy="3542143"/>
          </a:xfrm>
        </p:spPr>
        <p:txBody>
          <a:bodyPr>
            <a:normAutofit/>
          </a:bodyPr>
          <a:lstStyle/>
          <a:p>
            <a:pPr marL="0" indent="0">
              <a:buNone/>
            </a:pPr>
            <a:r>
              <a:rPr lang="en-US" dirty="0"/>
              <a:t>Source:</a:t>
            </a:r>
          </a:p>
          <a:p>
            <a:pPr marL="0" indent="0" algn="l">
              <a:buNone/>
            </a:pPr>
            <a:r>
              <a:rPr lang="en-US" sz="2000" b="0" i="1" dirty="0">
                <a:solidFill>
                  <a:srgbClr val="000000"/>
                </a:solidFill>
                <a:effectLst/>
                <a:latin typeface="Calibri" panose="020F0502020204030204" pitchFamily="34" charset="0"/>
              </a:rPr>
              <a:t>Fleck, A. (2024). Infographic: Cybercrime Expected To Skyrocket in Coming Years. [online] Statista Infographics. Available at: https://www.statista.com/chart/28878/expected-cost-of-cybercrime-until-2027/.</a:t>
            </a:r>
          </a:p>
          <a:p>
            <a:pPr marL="0" indent="0" algn="l">
              <a:buNone/>
            </a:pPr>
            <a:r>
              <a:rPr lang="en-US" b="0" i="0" dirty="0">
                <a:solidFill>
                  <a:srgbClr val="000000"/>
                </a:solidFill>
                <a:effectLst/>
                <a:latin typeface="Calibri" panose="020F0502020204030204" pitchFamily="34" charset="0"/>
              </a:rPr>
              <a:t>‌</a:t>
            </a:r>
          </a:p>
          <a:p>
            <a:pPr marL="0" indent="0">
              <a:buNone/>
            </a:pPr>
            <a:endParaRPr lang="en-GB" dirty="0"/>
          </a:p>
        </p:txBody>
      </p:sp>
      <p:sp>
        <p:nvSpPr>
          <p:cNvPr id="12" name="TextBox 11">
            <a:extLst>
              <a:ext uri="{FF2B5EF4-FFF2-40B4-BE49-F238E27FC236}">
                <a16:creationId xmlns:a16="http://schemas.microsoft.com/office/drawing/2014/main" id="{238C481E-42C0-2828-36A6-4690877A6ED4}"/>
              </a:ext>
            </a:extLst>
          </p:cNvPr>
          <p:cNvSpPr txBox="1"/>
          <p:nvPr/>
        </p:nvSpPr>
        <p:spPr>
          <a:xfrm>
            <a:off x="7858125" y="2284624"/>
            <a:ext cx="3147332" cy="306388"/>
          </a:xfrm>
          <a:prstGeom prst="rect">
            <a:avLst/>
          </a:prstGeom>
        </p:spPr>
        <p:txBody>
          <a:bodyPr vert="horz" lIns="91440" tIns="45720" rIns="91440" bIns="45720" rtlCol="0">
            <a:normAutofit fontScale="25000" lnSpcReduction="20000"/>
          </a:bodyPr>
          <a:lstStyle/>
          <a:p>
            <a:pPr>
              <a:lnSpc>
                <a:spcPct val="90000"/>
              </a:lnSpc>
              <a:spcBef>
                <a:spcPts val="1000"/>
              </a:spcBef>
            </a:pPr>
            <a:r>
              <a:rPr lang="en-US" sz="400" kern="1200" cap="all" spc="150" baseline="0">
                <a:latin typeface="+mj-lt"/>
                <a:ea typeface="+mn-ea"/>
                <a:cs typeface="+mn-cs"/>
              </a:rPr>
              <a:t>Source: Fleck, Anna (2024)</a:t>
            </a:r>
            <a:endParaRPr lang="en-US" sz="400" b="0" i="0" kern="1200" cap="all" spc="150" baseline="0">
              <a:effectLst/>
              <a:latin typeface="+mj-lt"/>
              <a:ea typeface="+mn-ea"/>
              <a:cs typeface="+mn-cs"/>
            </a:endParaRPr>
          </a:p>
          <a:p>
            <a:pPr>
              <a:lnSpc>
                <a:spcPct val="90000"/>
              </a:lnSpc>
              <a:spcBef>
                <a:spcPts val="1000"/>
              </a:spcBef>
            </a:pPr>
            <a:r>
              <a:rPr lang="en-US" sz="400" b="0" i="0" kern="1200" cap="all" spc="150" baseline="0">
                <a:effectLst/>
                <a:latin typeface="+mj-lt"/>
                <a:ea typeface="+mn-ea"/>
                <a:cs typeface="+mn-cs"/>
              </a:rPr>
              <a:t>‌</a:t>
            </a:r>
          </a:p>
          <a:p>
            <a:pPr>
              <a:lnSpc>
                <a:spcPct val="90000"/>
              </a:lnSpc>
              <a:spcBef>
                <a:spcPts val="1000"/>
              </a:spcBef>
            </a:pPr>
            <a:r>
              <a:rPr lang="en-US" sz="400" kern="1200" cap="all" spc="150" baseline="0">
                <a:latin typeface="+mj-lt"/>
                <a:ea typeface="+mn-ea"/>
                <a:cs typeface="+mn-cs"/>
              </a:rPr>
              <a:t>.</a:t>
            </a:r>
          </a:p>
        </p:txBody>
      </p:sp>
      <p:pic>
        <p:nvPicPr>
          <p:cNvPr id="2056" name="Picture 8" descr="Infographic: Cybercrime Expected To Skyrocket in Coming Years | Statista">
            <a:extLst>
              <a:ext uri="{FF2B5EF4-FFF2-40B4-BE49-F238E27FC236}">
                <a16:creationId xmlns:a16="http://schemas.microsoft.com/office/drawing/2014/main" id="{261A7A39-E256-56AC-B008-4B70C55ACD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664"/>
          <a:stretch/>
        </p:blipFill>
        <p:spPr bwMode="auto">
          <a:xfrm>
            <a:off x="7011106" y="1361938"/>
            <a:ext cx="4766826" cy="4687499"/>
          </a:xfrm>
          <a:prstGeom prst="rect">
            <a:avLst/>
          </a:prstGeom>
          <a:solidFill>
            <a:srgbClr val="FFFFFF"/>
          </a:solidFill>
        </p:spPr>
      </p:pic>
      <p:sp>
        <p:nvSpPr>
          <p:cNvPr id="2067" name="Date Placeholder 6">
            <a:extLst>
              <a:ext uri="{FF2B5EF4-FFF2-40B4-BE49-F238E27FC236}">
                <a16:creationId xmlns:a16="http://schemas.microsoft.com/office/drawing/2014/main" id="{8D131F15-376B-402D-4D4D-293D8C63F36C}"/>
              </a:ext>
            </a:extLst>
          </p:cNvPr>
          <p:cNvSpPr>
            <a:spLocks noGrp="1"/>
          </p:cNvSpPr>
          <p:nvPr>
            <p:ph type="dt" sz="half" idx="10"/>
          </p:nvPr>
        </p:nvSpPr>
        <p:spPr>
          <a:xfrm>
            <a:off x="838200" y="6356350"/>
            <a:ext cx="2743200" cy="365125"/>
          </a:xfrm>
        </p:spPr>
        <p:txBody>
          <a:bodyPr/>
          <a:lstStyle/>
          <a:p>
            <a:pPr rtl="0">
              <a:spcAft>
                <a:spcPts val="600"/>
              </a:spcAft>
            </a:pPr>
            <a:r>
              <a:rPr lang="en-GB" noProof="0" dirty="0"/>
              <a:t>2024</a:t>
            </a:r>
          </a:p>
        </p:txBody>
      </p:sp>
      <p:sp>
        <p:nvSpPr>
          <p:cNvPr id="5" name="Footer Placeholder 4">
            <a:extLst>
              <a:ext uri="{FF2B5EF4-FFF2-40B4-BE49-F238E27FC236}">
                <a16:creationId xmlns:a16="http://schemas.microsoft.com/office/drawing/2014/main" id="{47935D03-5F8D-148D-BA24-DCD098AD9916}"/>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GB" kern="1200">
                <a:latin typeface="+mn-lt"/>
                <a:ea typeface="+mn-ea"/>
                <a:cs typeface="+mn-cs"/>
              </a:rPr>
              <a:t>Pitch Deck</a:t>
            </a:r>
          </a:p>
        </p:txBody>
      </p:sp>
      <p:sp>
        <p:nvSpPr>
          <p:cNvPr id="2069" name="Slide Number Placeholder 8">
            <a:extLst>
              <a:ext uri="{FF2B5EF4-FFF2-40B4-BE49-F238E27FC236}">
                <a16:creationId xmlns:a16="http://schemas.microsoft.com/office/drawing/2014/main" id="{413ADA22-A72C-E0DB-6BBD-D2A6A218EFC7}"/>
              </a:ext>
            </a:extLst>
          </p:cNvPr>
          <p:cNvSpPr>
            <a:spLocks noGrp="1"/>
          </p:cNvSpPr>
          <p:nvPr>
            <p:ph type="sldNum" sz="quarter" idx="12"/>
          </p:nvPr>
        </p:nvSpPr>
        <p:spPr>
          <a:xfrm>
            <a:off x="8610600" y="6356350"/>
            <a:ext cx="2743200" cy="365125"/>
          </a:xfrm>
        </p:spPr>
        <p:txBody>
          <a:bodyPr/>
          <a:lstStyle/>
          <a:p>
            <a:pPr rtl="0">
              <a:spcAft>
                <a:spcPts val="600"/>
              </a:spcAft>
            </a:pPr>
            <a:fld id="{B5CEABB6-07DC-46E8-9B57-56EC44A396E5}" type="slidenum">
              <a:rPr lang="en-GB" noProof="0" smtClean="0"/>
              <a:pPr rtl="0">
                <a:spcAft>
                  <a:spcPts val="600"/>
                </a:spcAft>
              </a:pPr>
              <a:t>3</a:t>
            </a:fld>
            <a:endParaRPr lang="en-GB" noProof="0"/>
          </a:p>
        </p:txBody>
      </p:sp>
      <p:sp>
        <p:nvSpPr>
          <p:cNvPr id="4" name="Date Placeholder 3" hidden="1">
            <a:extLst>
              <a:ext uri="{FF2B5EF4-FFF2-40B4-BE49-F238E27FC236}">
                <a16:creationId xmlns:a16="http://schemas.microsoft.com/office/drawing/2014/main" id="{E05AFC08-761E-43CD-2E39-CCC21D31D4CD}"/>
              </a:ext>
            </a:extLst>
          </p:cNvPr>
          <p:cNvSpPr>
            <a:spLocks noGrp="1"/>
          </p:cNvSpPr>
          <p:nvPr>
            <p:ph type="dt" sz="half" idx="10"/>
          </p:nvPr>
        </p:nvSpPr>
        <p:spPr/>
        <p:txBody>
          <a:bodyPr/>
          <a:lstStyle/>
          <a:p>
            <a:pPr rtl="0">
              <a:spcAft>
                <a:spcPts val="600"/>
              </a:spcAft>
            </a:pPr>
            <a:r>
              <a:rPr lang="en-GB" noProof="0"/>
              <a:t>20XX</a:t>
            </a:r>
          </a:p>
        </p:txBody>
      </p:sp>
      <p:sp>
        <p:nvSpPr>
          <p:cNvPr id="6" name="Slide Number Placeholder 5" hidden="1">
            <a:extLst>
              <a:ext uri="{FF2B5EF4-FFF2-40B4-BE49-F238E27FC236}">
                <a16:creationId xmlns:a16="http://schemas.microsoft.com/office/drawing/2014/main" id="{AD01CB54-B121-5048-E1C3-B88DEDB49C7A}"/>
              </a:ext>
            </a:extLst>
          </p:cNvPr>
          <p:cNvSpPr>
            <a:spLocks noGrp="1"/>
          </p:cNvSpPr>
          <p:nvPr>
            <p:ph type="sldNum" sz="quarter" idx="12"/>
          </p:nvPr>
        </p:nvSpPr>
        <p:spPr/>
        <p:txBody>
          <a:bodyPr/>
          <a:lstStyle/>
          <a:p>
            <a:pPr rtl="0">
              <a:spcAft>
                <a:spcPts val="600"/>
              </a:spcAft>
            </a:pPr>
            <a:fld id="{B5CEABB6-07DC-46E8-9B57-56EC44A396E5}" type="slidenum">
              <a:rPr lang="en-GB" noProof="0" smtClean="0"/>
              <a:pPr rtl="0">
                <a:spcAft>
                  <a:spcPts val="600"/>
                </a:spcAft>
              </a:pPr>
              <a:t>3</a:t>
            </a:fld>
            <a:endParaRPr lang="en-GB" noProof="0"/>
          </a:p>
        </p:txBody>
      </p:sp>
    </p:spTree>
    <p:extLst>
      <p:ext uri="{BB962C8B-B14F-4D97-AF65-F5344CB8AC3E}">
        <p14:creationId xmlns:p14="http://schemas.microsoft.com/office/powerpoint/2010/main" val="3742820815"/>
      </p:ext>
    </p:extLst>
  </p:cSld>
  <p:clrMapOvr>
    <a:masterClrMapping/>
  </p:clrMapOvr>
  <mc:AlternateContent xmlns:mc="http://schemas.openxmlformats.org/markup-compatibility/2006" xmlns:p14="http://schemas.microsoft.com/office/powerpoint/2010/main">
    <mc:Choice Requires="p14">
      <p:transition spd="slow" p14:dur="2000" advTm="5570"/>
    </mc:Choice>
    <mc:Fallback xmlns="">
      <p:transition spd="slow" advTm="557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D9CE3A-CB6A-BC93-7433-0AE272B1CB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38B043-6F29-957D-F8CD-1E3B4F569065}"/>
              </a:ext>
            </a:extLst>
          </p:cNvPr>
          <p:cNvSpPr>
            <a:spLocks noGrp="1"/>
          </p:cNvSpPr>
          <p:nvPr>
            <p:ph type="title"/>
          </p:nvPr>
        </p:nvSpPr>
        <p:spPr>
          <a:xfrm>
            <a:off x="838200" y="5509419"/>
            <a:ext cx="4082142" cy="585788"/>
          </a:xfrm>
        </p:spPr>
        <p:txBody>
          <a:bodyPr rtlCol="0"/>
          <a:lstStyle/>
          <a:p>
            <a:pPr rtl="0"/>
            <a:r>
              <a:rPr lang="en-GB" dirty="0"/>
              <a:t>Solution</a:t>
            </a:r>
          </a:p>
        </p:txBody>
      </p:sp>
      <p:sp>
        <p:nvSpPr>
          <p:cNvPr id="3" name="Content Placeholder 2">
            <a:extLst>
              <a:ext uri="{FF2B5EF4-FFF2-40B4-BE49-F238E27FC236}">
                <a16:creationId xmlns:a16="http://schemas.microsoft.com/office/drawing/2014/main" id="{CD87C08A-9805-E69B-BC97-12726A1A31FB}"/>
              </a:ext>
            </a:extLst>
          </p:cNvPr>
          <p:cNvSpPr>
            <a:spLocks noGrp="1"/>
          </p:cNvSpPr>
          <p:nvPr>
            <p:ph type="body" sz="quarter" idx="13"/>
          </p:nvPr>
        </p:nvSpPr>
        <p:spPr>
          <a:xfrm>
            <a:off x="148318" y="1481138"/>
            <a:ext cx="2141764" cy="514350"/>
          </a:xfrm>
        </p:spPr>
        <p:txBody>
          <a:bodyPr vert="horz" lIns="91440" tIns="45720" rIns="91440" bIns="45720" rtlCol="0" anchor="ctr">
            <a:normAutofit lnSpcReduction="10000"/>
          </a:bodyPr>
          <a:lstStyle/>
          <a:p>
            <a:pPr rtl="0"/>
            <a:r>
              <a:rPr lang="en-US" dirty="0"/>
              <a:t>Penetration Test</a:t>
            </a:r>
            <a:endParaRPr lang="en-GB" dirty="0"/>
          </a:p>
        </p:txBody>
      </p:sp>
      <p:sp>
        <p:nvSpPr>
          <p:cNvPr id="4" name="Text Placeholder 3">
            <a:extLst>
              <a:ext uri="{FF2B5EF4-FFF2-40B4-BE49-F238E27FC236}">
                <a16:creationId xmlns:a16="http://schemas.microsoft.com/office/drawing/2014/main" id="{DC3F33FD-15AB-1B0B-5B43-8A1C0028962D}"/>
              </a:ext>
            </a:extLst>
          </p:cNvPr>
          <p:cNvSpPr>
            <a:spLocks noGrp="1"/>
          </p:cNvSpPr>
          <p:nvPr>
            <p:ph type="body" sz="quarter" idx="14"/>
          </p:nvPr>
        </p:nvSpPr>
        <p:spPr>
          <a:xfrm>
            <a:off x="714375" y="2557463"/>
            <a:ext cx="2141764" cy="514350"/>
          </a:xfrm>
        </p:spPr>
        <p:txBody>
          <a:bodyPr rtlCol="0"/>
          <a:lstStyle/>
          <a:p>
            <a:pPr rtl="0"/>
            <a:r>
              <a:rPr lang="en-US" dirty="0"/>
              <a:t>Vulnerabilities</a:t>
            </a:r>
            <a:endParaRPr lang="en-GB" dirty="0"/>
          </a:p>
        </p:txBody>
      </p:sp>
      <p:sp>
        <p:nvSpPr>
          <p:cNvPr id="5" name="Text Placeholder 4">
            <a:extLst>
              <a:ext uri="{FF2B5EF4-FFF2-40B4-BE49-F238E27FC236}">
                <a16:creationId xmlns:a16="http://schemas.microsoft.com/office/drawing/2014/main" id="{B8CAE609-1B2D-0C9A-9EF8-3E374585C5CC}"/>
              </a:ext>
            </a:extLst>
          </p:cNvPr>
          <p:cNvSpPr>
            <a:spLocks noGrp="1"/>
          </p:cNvSpPr>
          <p:nvPr>
            <p:ph type="body" sz="quarter" idx="15"/>
          </p:nvPr>
        </p:nvSpPr>
        <p:spPr>
          <a:xfrm>
            <a:off x="1320800" y="3633788"/>
            <a:ext cx="2141764" cy="514350"/>
          </a:xfrm>
        </p:spPr>
        <p:txBody>
          <a:bodyPr rtlCol="0"/>
          <a:lstStyle/>
          <a:p>
            <a:pPr rtl="0"/>
            <a:r>
              <a:rPr lang="en-GB" dirty="0"/>
              <a:t>Mitigations</a:t>
            </a:r>
          </a:p>
        </p:txBody>
      </p:sp>
      <p:sp>
        <p:nvSpPr>
          <p:cNvPr id="6" name="Text Placeholder 5">
            <a:extLst>
              <a:ext uri="{FF2B5EF4-FFF2-40B4-BE49-F238E27FC236}">
                <a16:creationId xmlns:a16="http://schemas.microsoft.com/office/drawing/2014/main" id="{A4122659-0FB1-AB62-6F7C-7C6C1BCB2F4F}"/>
              </a:ext>
            </a:extLst>
          </p:cNvPr>
          <p:cNvSpPr>
            <a:spLocks noGrp="1"/>
          </p:cNvSpPr>
          <p:nvPr>
            <p:ph type="body" sz="quarter" idx="16"/>
          </p:nvPr>
        </p:nvSpPr>
        <p:spPr>
          <a:xfrm>
            <a:off x="1905000" y="4710114"/>
            <a:ext cx="2141764" cy="514350"/>
          </a:xfrm>
        </p:spPr>
        <p:txBody>
          <a:bodyPr rtlCol="0"/>
          <a:lstStyle/>
          <a:p>
            <a:pPr rtl="0"/>
            <a:r>
              <a:rPr lang="en-US" dirty="0"/>
              <a:t>Report</a:t>
            </a:r>
            <a:endParaRPr lang="en-GB" dirty="0"/>
          </a:p>
        </p:txBody>
      </p:sp>
      <p:sp>
        <p:nvSpPr>
          <p:cNvPr id="7" name="Text Placeholder 6">
            <a:extLst>
              <a:ext uri="{FF2B5EF4-FFF2-40B4-BE49-F238E27FC236}">
                <a16:creationId xmlns:a16="http://schemas.microsoft.com/office/drawing/2014/main" id="{319D715E-E5E6-953B-79EC-1FFF2497879B}"/>
              </a:ext>
            </a:extLst>
          </p:cNvPr>
          <p:cNvSpPr>
            <a:spLocks noGrp="1"/>
          </p:cNvSpPr>
          <p:nvPr>
            <p:ph type="body" sz="quarter" idx="17"/>
          </p:nvPr>
        </p:nvSpPr>
        <p:spPr>
          <a:xfrm>
            <a:off x="4401535" y="1594478"/>
            <a:ext cx="5539095" cy="1010842"/>
          </a:xfrm>
        </p:spPr>
        <p:txBody>
          <a:bodyPr rtlCol="0"/>
          <a:lstStyle/>
          <a:p>
            <a:pPr rtl="0"/>
            <a:r>
              <a:rPr lang="en-GB" dirty="0"/>
              <a:t>Replicating attackers</a:t>
            </a:r>
          </a:p>
          <a:p>
            <a:pPr rtl="0"/>
            <a:endParaRPr lang="en-GB" dirty="0"/>
          </a:p>
        </p:txBody>
      </p:sp>
      <p:sp>
        <p:nvSpPr>
          <p:cNvPr id="8" name="Text Placeholder 7">
            <a:extLst>
              <a:ext uri="{FF2B5EF4-FFF2-40B4-BE49-F238E27FC236}">
                <a16:creationId xmlns:a16="http://schemas.microsoft.com/office/drawing/2014/main" id="{FB856F9F-425D-5232-3FD9-FCE1316D9A0D}"/>
              </a:ext>
            </a:extLst>
          </p:cNvPr>
          <p:cNvSpPr>
            <a:spLocks noGrp="1"/>
          </p:cNvSpPr>
          <p:nvPr>
            <p:ph type="body" sz="quarter" idx="18"/>
          </p:nvPr>
        </p:nvSpPr>
        <p:spPr>
          <a:xfrm>
            <a:off x="4986028" y="2673328"/>
            <a:ext cx="5539095" cy="1010842"/>
          </a:xfrm>
        </p:spPr>
        <p:txBody>
          <a:bodyPr rtlCol="0"/>
          <a:lstStyle/>
          <a:p>
            <a:pPr rtl="0"/>
            <a:r>
              <a:rPr lang="en-GB" dirty="0"/>
              <a:t>Testing for vulnerabilities</a:t>
            </a:r>
          </a:p>
          <a:p>
            <a:pPr rtl="0"/>
            <a:endParaRPr lang="en-GB" dirty="0"/>
          </a:p>
        </p:txBody>
      </p:sp>
      <p:sp>
        <p:nvSpPr>
          <p:cNvPr id="9" name="Text Placeholder 8">
            <a:extLst>
              <a:ext uri="{FF2B5EF4-FFF2-40B4-BE49-F238E27FC236}">
                <a16:creationId xmlns:a16="http://schemas.microsoft.com/office/drawing/2014/main" id="{AA2B76DA-51F3-D7EB-480D-83C69FC10CB4}"/>
              </a:ext>
            </a:extLst>
          </p:cNvPr>
          <p:cNvSpPr>
            <a:spLocks noGrp="1"/>
          </p:cNvSpPr>
          <p:nvPr>
            <p:ph type="body" sz="quarter" idx="19"/>
          </p:nvPr>
        </p:nvSpPr>
        <p:spPr>
          <a:xfrm>
            <a:off x="5576937" y="3755394"/>
            <a:ext cx="5539095" cy="1010842"/>
          </a:xfrm>
        </p:spPr>
        <p:txBody>
          <a:bodyPr rtlCol="0"/>
          <a:lstStyle/>
          <a:p>
            <a:pPr rtl="0"/>
            <a:r>
              <a:rPr lang="en-GB" dirty="0"/>
              <a:t>Setting out mitigations</a:t>
            </a:r>
          </a:p>
          <a:p>
            <a:pPr rtl="0"/>
            <a:endParaRPr lang="en-GB" dirty="0"/>
          </a:p>
        </p:txBody>
      </p:sp>
      <p:sp>
        <p:nvSpPr>
          <p:cNvPr id="10" name="Text Placeholder 9">
            <a:extLst>
              <a:ext uri="{FF2B5EF4-FFF2-40B4-BE49-F238E27FC236}">
                <a16:creationId xmlns:a16="http://schemas.microsoft.com/office/drawing/2014/main" id="{C7C33FBF-A02E-9BC3-A7BC-543ACEB270F8}"/>
              </a:ext>
            </a:extLst>
          </p:cNvPr>
          <p:cNvSpPr>
            <a:spLocks noGrp="1"/>
          </p:cNvSpPr>
          <p:nvPr>
            <p:ph type="body" sz="quarter" idx="20"/>
          </p:nvPr>
        </p:nvSpPr>
        <p:spPr>
          <a:xfrm>
            <a:off x="6175279" y="4824430"/>
            <a:ext cx="5539095" cy="1010842"/>
          </a:xfrm>
        </p:spPr>
        <p:txBody>
          <a:bodyPr rtlCol="0"/>
          <a:lstStyle/>
          <a:p>
            <a:pPr rtl="0"/>
            <a:r>
              <a:rPr lang="en-GB" dirty="0"/>
              <a:t>Report detailing the findings</a:t>
            </a:r>
          </a:p>
          <a:p>
            <a:pPr rtl="0"/>
            <a:endParaRPr lang="en-GB" dirty="0"/>
          </a:p>
        </p:txBody>
      </p:sp>
      <p:sp>
        <p:nvSpPr>
          <p:cNvPr id="11" name="Date Placeholder 10">
            <a:extLst>
              <a:ext uri="{FF2B5EF4-FFF2-40B4-BE49-F238E27FC236}">
                <a16:creationId xmlns:a16="http://schemas.microsoft.com/office/drawing/2014/main" id="{9840C2DB-1B7D-A762-9342-D664F9E72DA6}"/>
              </a:ext>
            </a:extLst>
          </p:cNvPr>
          <p:cNvSpPr>
            <a:spLocks noGrp="1"/>
          </p:cNvSpPr>
          <p:nvPr>
            <p:ph type="dt" sz="half" idx="10"/>
          </p:nvPr>
        </p:nvSpPr>
        <p:spPr>
          <a:xfrm>
            <a:off x="838200" y="6356350"/>
            <a:ext cx="2743200" cy="365125"/>
          </a:xfrm>
        </p:spPr>
        <p:txBody>
          <a:bodyPr rtlCol="0"/>
          <a:lstStyle/>
          <a:p>
            <a:pPr rtl="0"/>
            <a:r>
              <a:rPr lang="en-GB" dirty="0"/>
              <a:t>2024</a:t>
            </a:r>
          </a:p>
        </p:txBody>
      </p:sp>
      <p:sp>
        <p:nvSpPr>
          <p:cNvPr id="80" name="Footer Placeholder 79">
            <a:extLst>
              <a:ext uri="{FF2B5EF4-FFF2-40B4-BE49-F238E27FC236}">
                <a16:creationId xmlns:a16="http://schemas.microsoft.com/office/drawing/2014/main" id="{E9FF663A-1F32-2C0F-BA72-7492D088FD96}"/>
              </a:ext>
            </a:extLst>
          </p:cNvPr>
          <p:cNvSpPr>
            <a:spLocks noGrp="1"/>
          </p:cNvSpPr>
          <p:nvPr>
            <p:ph type="ftr" sz="quarter" idx="11"/>
          </p:nvPr>
        </p:nvSpPr>
        <p:spPr>
          <a:xfrm>
            <a:off x="6175279" y="6356350"/>
            <a:ext cx="1808712" cy="365125"/>
          </a:xfrm>
        </p:spPr>
        <p:txBody>
          <a:bodyPr rtlCol="0"/>
          <a:lstStyle/>
          <a:p>
            <a:pPr rtl="0"/>
            <a:r>
              <a:rPr lang="en-GB"/>
              <a:t>Pitch Deck</a:t>
            </a:r>
          </a:p>
        </p:txBody>
      </p:sp>
      <p:sp>
        <p:nvSpPr>
          <p:cNvPr id="13" name="Slide Number Placeholder 12">
            <a:extLst>
              <a:ext uri="{FF2B5EF4-FFF2-40B4-BE49-F238E27FC236}">
                <a16:creationId xmlns:a16="http://schemas.microsoft.com/office/drawing/2014/main" id="{05F8DB6E-5728-749A-3203-087629880E9E}"/>
              </a:ext>
            </a:extLst>
          </p:cNvPr>
          <p:cNvSpPr>
            <a:spLocks noGrp="1"/>
          </p:cNvSpPr>
          <p:nvPr>
            <p:ph type="sldNum" sz="quarter" idx="12"/>
          </p:nvPr>
        </p:nvSpPr>
        <p:spPr>
          <a:xfrm>
            <a:off x="10810874" y="6356350"/>
            <a:ext cx="542925" cy="365125"/>
          </a:xfrm>
        </p:spPr>
        <p:txBody>
          <a:bodyPr rtlCol="0"/>
          <a:lstStyle/>
          <a:p>
            <a:pPr rtl="0"/>
            <a:fld id="{B5CEABB6-07DC-46E8-9B57-56EC44A396E5}" type="slidenum">
              <a:rPr lang="en-GB" smtClean="0"/>
              <a:pPr rtl="0"/>
              <a:t>4</a:t>
            </a:fld>
            <a:endParaRPr lang="en-GB"/>
          </a:p>
        </p:txBody>
      </p:sp>
    </p:spTree>
    <p:extLst>
      <p:ext uri="{BB962C8B-B14F-4D97-AF65-F5344CB8AC3E}">
        <p14:creationId xmlns:p14="http://schemas.microsoft.com/office/powerpoint/2010/main" val="1166543379"/>
      </p:ext>
    </p:extLst>
  </p:cSld>
  <p:clrMapOvr>
    <a:masterClrMapping/>
  </p:clrMapOvr>
  <mc:AlternateContent xmlns:mc="http://schemas.openxmlformats.org/markup-compatibility/2006" xmlns:p14="http://schemas.microsoft.com/office/powerpoint/2010/main">
    <mc:Choice Requires="p14">
      <p:transition spd="slow" p14:dur="2000" advTm="12067"/>
    </mc:Choice>
    <mc:Fallback xmlns="">
      <p:transition spd="slow" advTm="12067"/>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31FE9-9059-4FE8-B4AC-9771F23A1B89}"/>
              </a:ext>
            </a:extLst>
          </p:cNvPr>
          <p:cNvSpPr>
            <a:spLocks noGrp="1"/>
          </p:cNvSpPr>
          <p:nvPr>
            <p:ph type="title"/>
          </p:nvPr>
        </p:nvSpPr>
        <p:spPr>
          <a:xfrm>
            <a:off x="1508760" y="4156405"/>
            <a:ext cx="3139440" cy="1325563"/>
          </a:xfrm>
        </p:spPr>
        <p:txBody>
          <a:bodyPr rtlCol="0"/>
          <a:lstStyle/>
          <a:p>
            <a:pPr rtl="0"/>
            <a:r>
              <a:rPr lang="en-GB" dirty="0"/>
              <a:t>Aims</a:t>
            </a:r>
          </a:p>
        </p:txBody>
      </p:sp>
      <p:sp>
        <p:nvSpPr>
          <p:cNvPr id="3" name="Content Placeholder 2">
            <a:extLst>
              <a:ext uri="{FF2B5EF4-FFF2-40B4-BE49-F238E27FC236}">
                <a16:creationId xmlns:a16="http://schemas.microsoft.com/office/drawing/2014/main" id="{D4A2EB3F-4D60-451F-8F45-7D6654D2FCD9}"/>
              </a:ext>
            </a:extLst>
          </p:cNvPr>
          <p:cNvSpPr>
            <a:spLocks noGrp="1"/>
          </p:cNvSpPr>
          <p:nvPr>
            <p:ph type="body" sz="quarter" idx="13"/>
          </p:nvPr>
        </p:nvSpPr>
        <p:spPr>
          <a:xfrm>
            <a:off x="6065474" y="2281380"/>
            <a:ext cx="5433204" cy="365125"/>
          </a:xfrm>
        </p:spPr>
        <p:txBody>
          <a:bodyPr vert="horz" lIns="91440" tIns="45720" rIns="91440" bIns="45720" rtlCol="0" anchor="t">
            <a:normAutofit lnSpcReduction="10000"/>
          </a:bodyPr>
          <a:lstStyle/>
          <a:p>
            <a:pPr rtl="0"/>
            <a:r>
              <a:rPr lang="en-US" dirty="0"/>
              <a:t>TEST</a:t>
            </a:r>
            <a:endParaRPr lang="en-GB" dirty="0"/>
          </a:p>
        </p:txBody>
      </p:sp>
      <p:sp>
        <p:nvSpPr>
          <p:cNvPr id="4" name="Text Placeholder 3">
            <a:extLst>
              <a:ext uri="{FF2B5EF4-FFF2-40B4-BE49-F238E27FC236}">
                <a16:creationId xmlns:a16="http://schemas.microsoft.com/office/drawing/2014/main" id="{AC1C80FB-53F9-42EE-B1E6-D0F998EC5DFA}"/>
              </a:ext>
            </a:extLst>
          </p:cNvPr>
          <p:cNvSpPr>
            <a:spLocks noGrp="1"/>
          </p:cNvSpPr>
          <p:nvPr>
            <p:ph type="body" sz="quarter" idx="15"/>
          </p:nvPr>
        </p:nvSpPr>
        <p:spPr>
          <a:xfrm>
            <a:off x="6066707" y="2630649"/>
            <a:ext cx="5431971" cy="557950"/>
          </a:xfrm>
        </p:spPr>
        <p:txBody>
          <a:bodyPr rtlCol="0">
            <a:normAutofit/>
          </a:bodyPr>
          <a:lstStyle/>
          <a:p>
            <a:pPr rtl="0"/>
            <a:r>
              <a:rPr lang="en-GB" dirty="0"/>
              <a:t>Perform a security test of the website using the OWASP Web Security Testing Guide.</a:t>
            </a:r>
          </a:p>
        </p:txBody>
      </p:sp>
      <p:sp>
        <p:nvSpPr>
          <p:cNvPr id="5" name="Text Placeholder 4">
            <a:extLst>
              <a:ext uri="{FF2B5EF4-FFF2-40B4-BE49-F238E27FC236}">
                <a16:creationId xmlns:a16="http://schemas.microsoft.com/office/drawing/2014/main" id="{E81BA2B5-6A90-4204-ABDD-7183FBB03A02}"/>
              </a:ext>
            </a:extLst>
          </p:cNvPr>
          <p:cNvSpPr>
            <a:spLocks noGrp="1"/>
          </p:cNvSpPr>
          <p:nvPr>
            <p:ph type="body" sz="quarter" idx="23"/>
          </p:nvPr>
        </p:nvSpPr>
        <p:spPr>
          <a:xfrm>
            <a:off x="6066707" y="3645665"/>
            <a:ext cx="5433204" cy="365125"/>
          </a:xfrm>
        </p:spPr>
        <p:txBody>
          <a:bodyPr rtlCol="0">
            <a:normAutofit lnSpcReduction="10000"/>
          </a:bodyPr>
          <a:lstStyle/>
          <a:p>
            <a:pPr rtl="0"/>
            <a:r>
              <a:rPr lang="en-GB" dirty="0"/>
              <a:t>Report</a:t>
            </a:r>
          </a:p>
        </p:txBody>
      </p:sp>
      <p:sp>
        <p:nvSpPr>
          <p:cNvPr id="6" name="Text Placeholder 5">
            <a:extLst>
              <a:ext uri="{FF2B5EF4-FFF2-40B4-BE49-F238E27FC236}">
                <a16:creationId xmlns:a16="http://schemas.microsoft.com/office/drawing/2014/main" id="{7E7D4C34-22A0-4D54-A07D-E1E9A11463E5}"/>
              </a:ext>
            </a:extLst>
          </p:cNvPr>
          <p:cNvSpPr>
            <a:spLocks noGrp="1"/>
          </p:cNvSpPr>
          <p:nvPr>
            <p:ph type="body" sz="quarter" idx="24"/>
          </p:nvPr>
        </p:nvSpPr>
        <p:spPr>
          <a:xfrm>
            <a:off x="6067940" y="4001847"/>
            <a:ext cx="5431971" cy="557950"/>
          </a:xfrm>
        </p:spPr>
        <p:txBody>
          <a:bodyPr rtlCol="0"/>
          <a:lstStyle/>
          <a:p>
            <a:pPr rtl="0"/>
            <a:r>
              <a:rPr lang="en-US" dirty="0"/>
              <a:t>P</a:t>
            </a:r>
            <a:r>
              <a:rPr lang="en-GB" dirty="0" err="1"/>
              <a:t>rovide</a:t>
            </a:r>
            <a:r>
              <a:rPr lang="en-GB" dirty="0"/>
              <a:t> a report detailing the findings of the test.</a:t>
            </a:r>
          </a:p>
        </p:txBody>
      </p:sp>
      <p:sp>
        <p:nvSpPr>
          <p:cNvPr id="20" name="Date Placeholder 19">
            <a:extLst>
              <a:ext uri="{FF2B5EF4-FFF2-40B4-BE49-F238E27FC236}">
                <a16:creationId xmlns:a16="http://schemas.microsoft.com/office/drawing/2014/main" id="{A74D661B-510C-4CF2-BF77-3EAFB649883D}"/>
              </a:ext>
            </a:extLst>
          </p:cNvPr>
          <p:cNvSpPr>
            <a:spLocks noGrp="1"/>
          </p:cNvSpPr>
          <p:nvPr>
            <p:ph type="dt" sz="half" idx="20"/>
          </p:nvPr>
        </p:nvSpPr>
        <p:spPr>
          <a:xfrm>
            <a:off x="5919680" y="6356350"/>
            <a:ext cx="947516" cy="365125"/>
          </a:xfrm>
        </p:spPr>
        <p:txBody>
          <a:bodyPr rtlCol="0"/>
          <a:lstStyle/>
          <a:p>
            <a:pPr rtl="0"/>
            <a:r>
              <a:rPr lang="en-GB" dirty="0"/>
              <a:t>2024</a:t>
            </a:r>
          </a:p>
        </p:txBody>
      </p:sp>
      <p:sp>
        <p:nvSpPr>
          <p:cNvPr id="21" name="Footer Placeholder 20">
            <a:extLst>
              <a:ext uri="{FF2B5EF4-FFF2-40B4-BE49-F238E27FC236}">
                <a16:creationId xmlns:a16="http://schemas.microsoft.com/office/drawing/2014/main" id="{7E44CAC0-3B5A-49F6-A2CB-0BC80D111A87}"/>
              </a:ext>
            </a:extLst>
          </p:cNvPr>
          <p:cNvSpPr>
            <a:spLocks noGrp="1"/>
          </p:cNvSpPr>
          <p:nvPr>
            <p:ph type="ftr" sz="quarter" idx="21"/>
          </p:nvPr>
        </p:nvSpPr>
        <p:spPr>
          <a:xfrm>
            <a:off x="7161955" y="6356350"/>
            <a:ext cx="3243942" cy="365125"/>
          </a:xfrm>
        </p:spPr>
        <p:txBody>
          <a:bodyPr rtlCol="0"/>
          <a:lstStyle/>
          <a:p>
            <a:pPr rtl="0"/>
            <a:r>
              <a:rPr lang="en-GB"/>
              <a:t>Pitch Deck</a:t>
            </a:r>
          </a:p>
        </p:txBody>
      </p:sp>
      <p:sp>
        <p:nvSpPr>
          <p:cNvPr id="22" name="Slide Number Placeholder 21">
            <a:extLst>
              <a:ext uri="{FF2B5EF4-FFF2-40B4-BE49-F238E27FC236}">
                <a16:creationId xmlns:a16="http://schemas.microsoft.com/office/drawing/2014/main" id="{5D1BD041-3428-4D62-934F-F3FF6D36F90F}"/>
              </a:ext>
            </a:extLst>
          </p:cNvPr>
          <p:cNvSpPr>
            <a:spLocks noGrp="1"/>
          </p:cNvSpPr>
          <p:nvPr>
            <p:ph type="sldNum" sz="quarter" idx="22"/>
          </p:nvPr>
        </p:nvSpPr>
        <p:spPr>
          <a:xfrm>
            <a:off x="10700656" y="6356350"/>
            <a:ext cx="653143" cy="365125"/>
          </a:xfrm>
        </p:spPr>
        <p:txBody>
          <a:bodyPr rtlCol="0"/>
          <a:lstStyle/>
          <a:p>
            <a:pPr rtl="0"/>
            <a:fld id="{B5CEABB6-07DC-46E8-9B57-56EC44A396E5}" type="slidenum">
              <a:rPr lang="en-GB" smtClean="0"/>
              <a:pPr rtl="0"/>
              <a:t>5</a:t>
            </a:fld>
            <a:endParaRPr lang="en-GB"/>
          </a:p>
        </p:txBody>
      </p:sp>
    </p:spTree>
    <p:extLst>
      <p:ext uri="{BB962C8B-B14F-4D97-AF65-F5344CB8AC3E}">
        <p14:creationId xmlns:p14="http://schemas.microsoft.com/office/powerpoint/2010/main" val="1844941827"/>
      </p:ext>
    </p:extLst>
  </p:cSld>
  <p:clrMapOvr>
    <a:masterClrMapping/>
  </p:clrMapOvr>
  <mc:AlternateContent xmlns:mc="http://schemas.openxmlformats.org/markup-compatibility/2006" xmlns:p14="http://schemas.microsoft.com/office/powerpoint/2010/main">
    <mc:Choice Requires="p14">
      <p:transition spd="slow" p14:dur="2000" advTm="13574"/>
    </mc:Choice>
    <mc:Fallback xmlns="">
      <p:transition spd="slow" advTm="1357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C1ADB-B0F6-E7AE-73C1-160BA17663FA}"/>
              </a:ext>
            </a:extLst>
          </p:cNvPr>
          <p:cNvSpPr>
            <a:spLocks noGrp="1"/>
          </p:cNvSpPr>
          <p:nvPr>
            <p:ph type="title"/>
          </p:nvPr>
        </p:nvSpPr>
        <p:spPr/>
        <p:txBody>
          <a:bodyPr/>
          <a:lstStyle/>
          <a:p>
            <a:r>
              <a:rPr lang="en-US" dirty="0"/>
              <a:t>Main Vulnerabilities Found</a:t>
            </a:r>
            <a:endParaRPr lang="en-GB" dirty="0"/>
          </a:p>
        </p:txBody>
      </p:sp>
      <p:sp>
        <p:nvSpPr>
          <p:cNvPr id="3" name="Text Placeholder 2">
            <a:extLst>
              <a:ext uri="{FF2B5EF4-FFF2-40B4-BE49-F238E27FC236}">
                <a16:creationId xmlns:a16="http://schemas.microsoft.com/office/drawing/2014/main" id="{B0BE740D-E624-A242-07F3-91277E327832}"/>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F7BA807B-F5B4-3865-0A30-61EF535868FE}"/>
              </a:ext>
            </a:extLst>
          </p:cNvPr>
          <p:cNvSpPr>
            <a:spLocks noGrp="1"/>
          </p:cNvSpPr>
          <p:nvPr>
            <p:ph type="dt" sz="half" idx="10"/>
          </p:nvPr>
        </p:nvSpPr>
        <p:spPr/>
        <p:txBody>
          <a:bodyPr/>
          <a:lstStyle/>
          <a:p>
            <a:pPr rtl="0"/>
            <a:r>
              <a:rPr lang="en-GB" noProof="0" dirty="0"/>
              <a:t>2024</a:t>
            </a:r>
          </a:p>
        </p:txBody>
      </p:sp>
      <p:sp>
        <p:nvSpPr>
          <p:cNvPr id="5" name="Footer Placeholder 4">
            <a:extLst>
              <a:ext uri="{FF2B5EF4-FFF2-40B4-BE49-F238E27FC236}">
                <a16:creationId xmlns:a16="http://schemas.microsoft.com/office/drawing/2014/main" id="{B29E1B6F-07C4-8026-4DD5-FF62930B412A}"/>
              </a:ext>
            </a:extLst>
          </p:cNvPr>
          <p:cNvSpPr>
            <a:spLocks noGrp="1"/>
          </p:cNvSpPr>
          <p:nvPr>
            <p:ph type="ftr" sz="quarter" idx="11"/>
          </p:nvPr>
        </p:nvSpPr>
        <p:spPr/>
        <p:txBody>
          <a:bodyPr/>
          <a:lstStyle/>
          <a:p>
            <a:pPr rtl="0"/>
            <a:r>
              <a:rPr lang="en-GB" noProof="0"/>
              <a:t>Pitch Deck</a:t>
            </a:r>
          </a:p>
        </p:txBody>
      </p:sp>
      <p:sp>
        <p:nvSpPr>
          <p:cNvPr id="6" name="Slide Number Placeholder 5">
            <a:extLst>
              <a:ext uri="{FF2B5EF4-FFF2-40B4-BE49-F238E27FC236}">
                <a16:creationId xmlns:a16="http://schemas.microsoft.com/office/drawing/2014/main" id="{0FE2F62C-DA4E-57E0-9FB0-8CBA6201AC5D}"/>
              </a:ext>
            </a:extLst>
          </p:cNvPr>
          <p:cNvSpPr>
            <a:spLocks noGrp="1"/>
          </p:cNvSpPr>
          <p:nvPr>
            <p:ph type="sldNum" sz="quarter" idx="12"/>
          </p:nvPr>
        </p:nvSpPr>
        <p:spPr/>
        <p:txBody>
          <a:bodyPr/>
          <a:lstStyle/>
          <a:p>
            <a:pPr rtl="0"/>
            <a:fld id="{B5CEABB6-07DC-46E8-9B57-56EC44A396E5}" type="slidenum">
              <a:rPr lang="en-GB" noProof="0" smtClean="0"/>
              <a:t>6</a:t>
            </a:fld>
            <a:endParaRPr lang="en-GB" noProof="0"/>
          </a:p>
        </p:txBody>
      </p:sp>
    </p:spTree>
    <p:extLst>
      <p:ext uri="{BB962C8B-B14F-4D97-AF65-F5344CB8AC3E}">
        <p14:creationId xmlns:p14="http://schemas.microsoft.com/office/powerpoint/2010/main" val="2185733904"/>
      </p:ext>
    </p:extLst>
  </p:cSld>
  <p:clrMapOvr>
    <a:masterClrMapping/>
  </p:clrMapOvr>
  <mc:AlternateContent xmlns:mc="http://schemas.openxmlformats.org/markup-compatibility/2006" xmlns:p14="http://schemas.microsoft.com/office/powerpoint/2010/main">
    <mc:Choice Requires="p14">
      <p:transition spd="slow" p14:dur="2000" advTm="11155"/>
    </mc:Choice>
    <mc:Fallback xmlns="">
      <p:transition spd="slow" advTm="1115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696E2-88AA-1228-25B9-C42464D31942}"/>
              </a:ext>
            </a:extLst>
          </p:cNvPr>
          <p:cNvSpPr>
            <a:spLocks noGrp="1"/>
          </p:cNvSpPr>
          <p:nvPr>
            <p:ph type="title"/>
          </p:nvPr>
        </p:nvSpPr>
        <p:spPr/>
        <p:txBody>
          <a:bodyPr/>
          <a:lstStyle/>
          <a:p>
            <a:r>
              <a:rPr lang="en-US" dirty="0"/>
              <a:t>File Filtering</a:t>
            </a:r>
            <a:endParaRPr lang="en-GB" dirty="0"/>
          </a:p>
        </p:txBody>
      </p:sp>
      <p:sp>
        <p:nvSpPr>
          <p:cNvPr id="3" name="Text Placeholder 2">
            <a:extLst>
              <a:ext uri="{FF2B5EF4-FFF2-40B4-BE49-F238E27FC236}">
                <a16:creationId xmlns:a16="http://schemas.microsoft.com/office/drawing/2014/main" id="{9629F567-4E73-0010-4CB4-FBDAB14762B4}"/>
              </a:ext>
            </a:extLst>
          </p:cNvPr>
          <p:cNvSpPr>
            <a:spLocks noGrp="1"/>
          </p:cNvSpPr>
          <p:nvPr>
            <p:ph type="body" sz="quarter" idx="13"/>
          </p:nvPr>
        </p:nvSpPr>
        <p:spPr/>
        <p:txBody>
          <a:bodyPr/>
          <a:lstStyle/>
          <a:p>
            <a:r>
              <a:rPr lang="en-US" dirty="0"/>
              <a:t>Vulnerability</a:t>
            </a:r>
            <a:endParaRPr lang="en-GB" dirty="0"/>
          </a:p>
        </p:txBody>
      </p:sp>
      <p:sp>
        <p:nvSpPr>
          <p:cNvPr id="4" name="Text Placeholder 3">
            <a:extLst>
              <a:ext uri="{FF2B5EF4-FFF2-40B4-BE49-F238E27FC236}">
                <a16:creationId xmlns:a16="http://schemas.microsoft.com/office/drawing/2014/main" id="{485B1461-BF9E-2D63-01DE-A7551C77C0D6}"/>
              </a:ext>
            </a:extLst>
          </p:cNvPr>
          <p:cNvSpPr>
            <a:spLocks noGrp="1"/>
          </p:cNvSpPr>
          <p:nvPr>
            <p:ph type="body" sz="quarter" idx="14"/>
          </p:nvPr>
        </p:nvSpPr>
        <p:spPr/>
        <p:txBody>
          <a:bodyPr/>
          <a:lstStyle/>
          <a:p>
            <a:r>
              <a:rPr lang="en-US" dirty="0"/>
              <a:t>Affected Area</a:t>
            </a:r>
            <a:endParaRPr lang="en-GB" dirty="0"/>
          </a:p>
        </p:txBody>
      </p:sp>
      <p:sp>
        <p:nvSpPr>
          <p:cNvPr id="5" name="Text Placeholder 4">
            <a:extLst>
              <a:ext uri="{FF2B5EF4-FFF2-40B4-BE49-F238E27FC236}">
                <a16:creationId xmlns:a16="http://schemas.microsoft.com/office/drawing/2014/main" id="{1ECEFB5B-2AD5-0E9C-2484-F49F18698707}"/>
              </a:ext>
            </a:extLst>
          </p:cNvPr>
          <p:cNvSpPr>
            <a:spLocks noGrp="1"/>
          </p:cNvSpPr>
          <p:nvPr>
            <p:ph type="body" sz="quarter" idx="15"/>
          </p:nvPr>
        </p:nvSpPr>
        <p:spPr/>
        <p:txBody>
          <a:bodyPr/>
          <a:lstStyle/>
          <a:p>
            <a:r>
              <a:rPr lang="en-US" dirty="0"/>
              <a:t>Mitigation</a:t>
            </a:r>
            <a:endParaRPr lang="en-GB" dirty="0"/>
          </a:p>
        </p:txBody>
      </p:sp>
      <p:sp>
        <p:nvSpPr>
          <p:cNvPr id="6" name="Text Placeholder 5">
            <a:extLst>
              <a:ext uri="{FF2B5EF4-FFF2-40B4-BE49-F238E27FC236}">
                <a16:creationId xmlns:a16="http://schemas.microsoft.com/office/drawing/2014/main" id="{BB3EAA4E-7F24-5929-78C3-48131F600DFD}"/>
              </a:ext>
            </a:extLst>
          </p:cNvPr>
          <p:cNvSpPr>
            <a:spLocks noGrp="1"/>
          </p:cNvSpPr>
          <p:nvPr>
            <p:ph type="body" sz="quarter" idx="16"/>
          </p:nvPr>
        </p:nvSpPr>
        <p:spPr/>
        <p:txBody>
          <a:bodyPr/>
          <a:lstStyle/>
          <a:p>
            <a:r>
              <a:rPr lang="en-US" dirty="0"/>
              <a:t>Level of Risk</a:t>
            </a:r>
            <a:endParaRPr lang="en-GB" dirty="0"/>
          </a:p>
        </p:txBody>
      </p:sp>
      <p:sp>
        <p:nvSpPr>
          <p:cNvPr id="7" name="Text Placeholder 6">
            <a:extLst>
              <a:ext uri="{FF2B5EF4-FFF2-40B4-BE49-F238E27FC236}">
                <a16:creationId xmlns:a16="http://schemas.microsoft.com/office/drawing/2014/main" id="{055E1DD2-1784-3F85-4F7D-3E6510C3E2BB}"/>
              </a:ext>
            </a:extLst>
          </p:cNvPr>
          <p:cNvSpPr>
            <a:spLocks noGrp="1"/>
          </p:cNvSpPr>
          <p:nvPr>
            <p:ph type="body" sz="quarter" idx="17"/>
          </p:nvPr>
        </p:nvSpPr>
        <p:spPr/>
        <p:txBody>
          <a:bodyPr/>
          <a:lstStyle/>
          <a:p>
            <a:r>
              <a:rPr lang="en-US" dirty="0"/>
              <a:t>Reverse shell on the target system</a:t>
            </a:r>
            <a:endParaRPr lang="en-GB" dirty="0"/>
          </a:p>
        </p:txBody>
      </p:sp>
      <p:sp>
        <p:nvSpPr>
          <p:cNvPr id="8" name="Text Placeholder 7">
            <a:extLst>
              <a:ext uri="{FF2B5EF4-FFF2-40B4-BE49-F238E27FC236}">
                <a16:creationId xmlns:a16="http://schemas.microsoft.com/office/drawing/2014/main" id="{F2998D7C-B1C5-EA99-5A3D-F6E16B5D5613}"/>
              </a:ext>
            </a:extLst>
          </p:cNvPr>
          <p:cNvSpPr>
            <a:spLocks noGrp="1"/>
          </p:cNvSpPr>
          <p:nvPr>
            <p:ph type="body" sz="quarter" idx="18"/>
          </p:nvPr>
        </p:nvSpPr>
        <p:spPr/>
        <p:txBody>
          <a:bodyPr/>
          <a:lstStyle/>
          <a:p>
            <a:r>
              <a:rPr lang="en-US" dirty="0"/>
              <a:t>Administrator Panel</a:t>
            </a:r>
            <a:endParaRPr lang="en-GB" dirty="0"/>
          </a:p>
        </p:txBody>
      </p:sp>
      <p:sp>
        <p:nvSpPr>
          <p:cNvPr id="9" name="Text Placeholder 8">
            <a:extLst>
              <a:ext uri="{FF2B5EF4-FFF2-40B4-BE49-F238E27FC236}">
                <a16:creationId xmlns:a16="http://schemas.microsoft.com/office/drawing/2014/main" id="{54208C7D-B063-368B-923F-DD7B72B364C2}"/>
              </a:ext>
            </a:extLst>
          </p:cNvPr>
          <p:cNvSpPr>
            <a:spLocks noGrp="1"/>
          </p:cNvSpPr>
          <p:nvPr>
            <p:ph type="body" sz="quarter" idx="19"/>
          </p:nvPr>
        </p:nvSpPr>
        <p:spPr/>
        <p:txBody>
          <a:bodyPr/>
          <a:lstStyle/>
          <a:p>
            <a:r>
              <a:rPr lang="en-US" dirty="0"/>
              <a:t>Implement file filtering – file signature</a:t>
            </a:r>
            <a:endParaRPr lang="en-GB" dirty="0"/>
          </a:p>
        </p:txBody>
      </p:sp>
      <p:sp>
        <p:nvSpPr>
          <p:cNvPr id="10" name="Text Placeholder 9">
            <a:extLst>
              <a:ext uri="{FF2B5EF4-FFF2-40B4-BE49-F238E27FC236}">
                <a16:creationId xmlns:a16="http://schemas.microsoft.com/office/drawing/2014/main" id="{730CF247-D22F-9EA3-55B5-7364732C0621}"/>
              </a:ext>
            </a:extLst>
          </p:cNvPr>
          <p:cNvSpPr>
            <a:spLocks noGrp="1"/>
          </p:cNvSpPr>
          <p:nvPr>
            <p:ph type="body" sz="quarter" idx="20"/>
          </p:nvPr>
        </p:nvSpPr>
        <p:spPr/>
        <p:txBody>
          <a:bodyPr/>
          <a:lstStyle/>
          <a:p>
            <a:r>
              <a:rPr lang="en-US" dirty="0"/>
              <a:t>Critical</a:t>
            </a:r>
            <a:endParaRPr lang="en-GB" dirty="0"/>
          </a:p>
        </p:txBody>
      </p:sp>
      <p:sp>
        <p:nvSpPr>
          <p:cNvPr id="11" name="Date Placeholder 10">
            <a:extLst>
              <a:ext uri="{FF2B5EF4-FFF2-40B4-BE49-F238E27FC236}">
                <a16:creationId xmlns:a16="http://schemas.microsoft.com/office/drawing/2014/main" id="{249BAE79-FB6E-B65E-556E-077B2292AD15}"/>
              </a:ext>
            </a:extLst>
          </p:cNvPr>
          <p:cNvSpPr>
            <a:spLocks noGrp="1"/>
          </p:cNvSpPr>
          <p:nvPr>
            <p:ph type="dt" sz="half" idx="10"/>
          </p:nvPr>
        </p:nvSpPr>
        <p:spPr/>
        <p:txBody>
          <a:bodyPr/>
          <a:lstStyle/>
          <a:p>
            <a:pPr rtl="0"/>
            <a:r>
              <a:rPr lang="en-GB" noProof="0" dirty="0"/>
              <a:t>2024</a:t>
            </a:r>
          </a:p>
        </p:txBody>
      </p:sp>
      <p:sp>
        <p:nvSpPr>
          <p:cNvPr id="12" name="Footer Placeholder 11">
            <a:extLst>
              <a:ext uri="{FF2B5EF4-FFF2-40B4-BE49-F238E27FC236}">
                <a16:creationId xmlns:a16="http://schemas.microsoft.com/office/drawing/2014/main" id="{D34E9701-A715-3DAA-C888-0C55DE136722}"/>
              </a:ext>
            </a:extLst>
          </p:cNvPr>
          <p:cNvSpPr>
            <a:spLocks noGrp="1"/>
          </p:cNvSpPr>
          <p:nvPr>
            <p:ph type="ftr" sz="quarter" idx="11"/>
          </p:nvPr>
        </p:nvSpPr>
        <p:spPr/>
        <p:txBody>
          <a:bodyPr/>
          <a:lstStyle/>
          <a:p>
            <a:pPr algn="l" rtl="0"/>
            <a:r>
              <a:rPr lang="en-GB" noProof="0"/>
              <a:t>Pitch Deck</a:t>
            </a:r>
          </a:p>
        </p:txBody>
      </p:sp>
      <p:sp>
        <p:nvSpPr>
          <p:cNvPr id="13" name="Slide Number Placeholder 12">
            <a:extLst>
              <a:ext uri="{FF2B5EF4-FFF2-40B4-BE49-F238E27FC236}">
                <a16:creationId xmlns:a16="http://schemas.microsoft.com/office/drawing/2014/main" id="{908A9679-C38E-AC2F-D1E2-385CDD00624B}"/>
              </a:ext>
            </a:extLst>
          </p:cNvPr>
          <p:cNvSpPr>
            <a:spLocks noGrp="1"/>
          </p:cNvSpPr>
          <p:nvPr>
            <p:ph type="sldNum" sz="quarter" idx="12"/>
          </p:nvPr>
        </p:nvSpPr>
        <p:spPr/>
        <p:txBody>
          <a:bodyPr/>
          <a:lstStyle/>
          <a:p>
            <a:pPr rtl="0"/>
            <a:fld id="{B5CEABB6-07DC-46E8-9B57-56EC44A396E5}" type="slidenum">
              <a:rPr lang="en-GB" noProof="0" smtClean="0"/>
              <a:t>7</a:t>
            </a:fld>
            <a:endParaRPr lang="en-GB" noProof="0"/>
          </a:p>
        </p:txBody>
      </p:sp>
    </p:spTree>
    <p:extLst>
      <p:ext uri="{BB962C8B-B14F-4D97-AF65-F5344CB8AC3E}">
        <p14:creationId xmlns:p14="http://schemas.microsoft.com/office/powerpoint/2010/main" val="1017317132"/>
      </p:ext>
    </p:extLst>
  </p:cSld>
  <p:clrMapOvr>
    <a:masterClrMapping/>
  </p:clrMapOvr>
  <mc:AlternateContent xmlns:mc="http://schemas.openxmlformats.org/markup-compatibility/2006" xmlns:p14="http://schemas.microsoft.com/office/powerpoint/2010/main">
    <mc:Choice Requires="p14">
      <p:transition spd="slow" p14:dur="2000" advTm="56122"/>
    </mc:Choice>
    <mc:Fallback xmlns="">
      <p:transition spd="slow" advTm="5612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C491D-55F9-52F4-1027-F9BC48DEB2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E9EAEC-7DF7-D5EB-0025-0C33CE6917DA}"/>
              </a:ext>
            </a:extLst>
          </p:cNvPr>
          <p:cNvSpPr>
            <a:spLocks noGrp="1"/>
          </p:cNvSpPr>
          <p:nvPr>
            <p:ph type="title"/>
          </p:nvPr>
        </p:nvSpPr>
        <p:spPr/>
        <p:txBody>
          <a:bodyPr/>
          <a:lstStyle/>
          <a:p>
            <a:r>
              <a:rPr lang="en-US" dirty="0"/>
              <a:t>No Encryption</a:t>
            </a:r>
            <a:endParaRPr lang="en-GB" dirty="0"/>
          </a:p>
        </p:txBody>
      </p:sp>
      <p:sp>
        <p:nvSpPr>
          <p:cNvPr id="3" name="Text Placeholder 2">
            <a:extLst>
              <a:ext uri="{FF2B5EF4-FFF2-40B4-BE49-F238E27FC236}">
                <a16:creationId xmlns:a16="http://schemas.microsoft.com/office/drawing/2014/main" id="{BB080A18-DB2A-4F0D-9AC8-73C146BBDE51}"/>
              </a:ext>
            </a:extLst>
          </p:cNvPr>
          <p:cNvSpPr>
            <a:spLocks noGrp="1"/>
          </p:cNvSpPr>
          <p:nvPr>
            <p:ph type="body" sz="quarter" idx="13"/>
          </p:nvPr>
        </p:nvSpPr>
        <p:spPr/>
        <p:txBody>
          <a:bodyPr/>
          <a:lstStyle/>
          <a:p>
            <a:r>
              <a:rPr lang="en-US" dirty="0"/>
              <a:t>Vulnerability</a:t>
            </a:r>
            <a:endParaRPr lang="en-GB" dirty="0"/>
          </a:p>
        </p:txBody>
      </p:sp>
      <p:sp>
        <p:nvSpPr>
          <p:cNvPr id="4" name="Text Placeholder 3">
            <a:extLst>
              <a:ext uri="{FF2B5EF4-FFF2-40B4-BE49-F238E27FC236}">
                <a16:creationId xmlns:a16="http://schemas.microsoft.com/office/drawing/2014/main" id="{2E1FFA02-2C13-4798-F446-8C99EEEE8452}"/>
              </a:ext>
            </a:extLst>
          </p:cNvPr>
          <p:cNvSpPr>
            <a:spLocks noGrp="1"/>
          </p:cNvSpPr>
          <p:nvPr>
            <p:ph type="body" sz="quarter" idx="14"/>
          </p:nvPr>
        </p:nvSpPr>
        <p:spPr/>
        <p:txBody>
          <a:bodyPr/>
          <a:lstStyle/>
          <a:p>
            <a:r>
              <a:rPr lang="en-US" dirty="0"/>
              <a:t>Affected Area</a:t>
            </a:r>
            <a:endParaRPr lang="en-GB" dirty="0"/>
          </a:p>
        </p:txBody>
      </p:sp>
      <p:sp>
        <p:nvSpPr>
          <p:cNvPr id="5" name="Text Placeholder 4">
            <a:extLst>
              <a:ext uri="{FF2B5EF4-FFF2-40B4-BE49-F238E27FC236}">
                <a16:creationId xmlns:a16="http://schemas.microsoft.com/office/drawing/2014/main" id="{3127E5F9-FB65-F075-FB6F-DFFB43ADCECF}"/>
              </a:ext>
            </a:extLst>
          </p:cNvPr>
          <p:cNvSpPr>
            <a:spLocks noGrp="1"/>
          </p:cNvSpPr>
          <p:nvPr>
            <p:ph type="body" sz="quarter" idx="15"/>
          </p:nvPr>
        </p:nvSpPr>
        <p:spPr/>
        <p:txBody>
          <a:bodyPr/>
          <a:lstStyle/>
          <a:p>
            <a:r>
              <a:rPr lang="en-US" dirty="0"/>
              <a:t>Mitigation</a:t>
            </a:r>
            <a:endParaRPr lang="en-GB" dirty="0"/>
          </a:p>
        </p:txBody>
      </p:sp>
      <p:sp>
        <p:nvSpPr>
          <p:cNvPr id="6" name="Text Placeholder 5">
            <a:extLst>
              <a:ext uri="{FF2B5EF4-FFF2-40B4-BE49-F238E27FC236}">
                <a16:creationId xmlns:a16="http://schemas.microsoft.com/office/drawing/2014/main" id="{CDFD56F1-7C0F-38B1-BB2A-6642051E2277}"/>
              </a:ext>
            </a:extLst>
          </p:cNvPr>
          <p:cNvSpPr>
            <a:spLocks noGrp="1"/>
          </p:cNvSpPr>
          <p:nvPr>
            <p:ph type="body" sz="quarter" idx="16"/>
          </p:nvPr>
        </p:nvSpPr>
        <p:spPr/>
        <p:txBody>
          <a:bodyPr/>
          <a:lstStyle/>
          <a:p>
            <a:r>
              <a:rPr lang="en-US" dirty="0"/>
              <a:t>Level of Risk</a:t>
            </a:r>
            <a:endParaRPr lang="en-GB" dirty="0"/>
          </a:p>
        </p:txBody>
      </p:sp>
      <p:sp>
        <p:nvSpPr>
          <p:cNvPr id="7" name="Text Placeholder 6">
            <a:extLst>
              <a:ext uri="{FF2B5EF4-FFF2-40B4-BE49-F238E27FC236}">
                <a16:creationId xmlns:a16="http://schemas.microsoft.com/office/drawing/2014/main" id="{786D5FD2-34C1-CBA0-62BB-DE70478A7F39}"/>
              </a:ext>
            </a:extLst>
          </p:cNvPr>
          <p:cNvSpPr>
            <a:spLocks noGrp="1"/>
          </p:cNvSpPr>
          <p:nvPr>
            <p:ph type="body" sz="quarter" idx="17"/>
          </p:nvPr>
        </p:nvSpPr>
        <p:spPr/>
        <p:txBody>
          <a:bodyPr/>
          <a:lstStyle/>
          <a:p>
            <a:r>
              <a:rPr lang="en-US" dirty="0"/>
              <a:t>Sensitive information is visible</a:t>
            </a:r>
            <a:endParaRPr lang="en-GB" dirty="0"/>
          </a:p>
        </p:txBody>
      </p:sp>
      <p:sp>
        <p:nvSpPr>
          <p:cNvPr id="8" name="Text Placeholder 7">
            <a:extLst>
              <a:ext uri="{FF2B5EF4-FFF2-40B4-BE49-F238E27FC236}">
                <a16:creationId xmlns:a16="http://schemas.microsoft.com/office/drawing/2014/main" id="{95672B56-0B2A-FA66-8521-0AE2FC24312D}"/>
              </a:ext>
            </a:extLst>
          </p:cNvPr>
          <p:cNvSpPr>
            <a:spLocks noGrp="1"/>
          </p:cNvSpPr>
          <p:nvPr>
            <p:ph type="body" sz="quarter" idx="18"/>
          </p:nvPr>
        </p:nvSpPr>
        <p:spPr/>
        <p:txBody>
          <a:bodyPr/>
          <a:lstStyle/>
          <a:p>
            <a:r>
              <a:rPr lang="en-US" dirty="0"/>
              <a:t>The whole website</a:t>
            </a:r>
            <a:endParaRPr lang="en-GB" dirty="0"/>
          </a:p>
        </p:txBody>
      </p:sp>
      <p:sp>
        <p:nvSpPr>
          <p:cNvPr id="9" name="Text Placeholder 8">
            <a:extLst>
              <a:ext uri="{FF2B5EF4-FFF2-40B4-BE49-F238E27FC236}">
                <a16:creationId xmlns:a16="http://schemas.microsoft.com/office/drawing/2014/main" id="{F0452A22-56FD-A5A1-9FC9-E41FB56075DC}"/>
              </a:ext>
            </a:extLst>
          </p:cNvPr>
          <p:cNvSpPr>
            <a:spLocks noGrp="1"/>
          </p:cNvSpPr>
          <p:nvPr>
            <p:ph type="body" sz="quarter" idx="19"/>
          </p:nvPr>
        </p:nvSpPr>
        <p:spPr/>
        <p:txBody>
          <a:bodyPr/>
          <a:lstStyle/>
          <a:p>
            <a:r>
              <a:rPr lang="en-US" dirty="0"/>
              <a:t>Acquire an SSL/TLS certificate for encryption</a:t>
            </a:r>
            <a:endParaRPr lang="en-GB" dirty="0"/>
          </a:p>
        </p:txBody>
      </p:sp>
      <p:sp>
        <p:nvSpPr>
          <p:cNvPr id="10" name="Text Placeholder 9">
            <a:extLst>
              <a:ext uri="{FF2B5EF4-FFF2-40B4-BE49-F238E27FC236}">
                <a16:creationId xmlns:a16="http://schemas.microsoft.com/office/drawing/2014/main" id="{ACE88BF7-F1AB-EB77-CE18-1B7FA853CB08}"/>
              </a:ext>
            </a:extLst>
          </p:cNvPr>
          <p:cNvSpPr>
            <a:spLocks noGrp="1"/>
          </p:cNvSpPr>
          <p:nvPr>
            <p:ph type="body" sz="quarter" idx="20"/>
          </p:nvPr>
        </p:nvSpPr>
        <p:spPr/>
        <p:txBody>
          <a:bodyPr/>
          <a:lstStyle/>
          <a:p>
            <a:r>
              <a:rPr lang="en-US" dirty="0"/>
              <a:t>Critical</a:t>
            </a:r>
            <a:endParaRPr lang="en-GB" dirty="0"/>
          </a:p>
        </p:txBody>
      </p:sp>
      <p:sp>
        <p:nvSpPr>
          <p:cNvPr id="11" name="Date Placeholder 10">
            <a:extLst>
              <a:ext uri="{FF2B5EF4-FFF2-40B4-BE49-F238E27FC236}">
                <a16:creationId xmlns:a16="http://schemas.microsoft.com/office/drawing/2014/main" id="{64B54244-34AF-DCC5-C0E3-5210E8F43F09}"/>
              </a:ext>
            </a:extLst>
          </p:cNvPr>
          <p:cNvSpPr>
            <a:spLocks noGrp="1"/>
          </p:cNvSpPr>
          <p:nvPr>
            <p:ph type="dt" sz="half" idx="10"/>
          </p:nvPr>
        </p:nvSpPr>
        <p:spPr/>
        <p:txBody>
          <a:bodyPr/>
          <a:lstStyle/>
          <a:p>
            <a:pPr rtl="0"/>
            <a:r>
              <a:rPr lang="en-GB" noProof="0" dirty="0"/>
              <a:t>2024</a:t>
            </a:r>
          </a:p>
        </p:txBody>
      </p:sp>
      <p:sp>
        <p:nvSpPr>
          <p:cNvPr id="12" name="Footer Placeholder 11">
            <a:extLst>
              <a:ext uri="{FF2B5EF4-FFF2-40B4-BE49-F238E27FC236}">
                <a16:creationId xmlns:a16="http://schemas.microsoft.com/office/drawing/2014/main" id="{8569269A-C262-4663-06A9-52058445D0E3}"/>
              </a:ext>
            </a:extLst>
          </p:cNvPr>
          <p:cNvSpPr>
            <a:spLocks noGrp="1"/>
          </p:cNvSpPr>
          <p:nvPr>
            <p:ph type="ftr" sz="quarter" idx="11"/>
          </p:nvPr>
        </p:nvSpPr>
        <p:spPr/>
        <p:txBody>
          <a:bodyPr/>
          <a:lstStyle/>
          <a:p>
            <a:pPr algn="l" rtl="0"/>
            <a:r>
              <a:rPr lang="en-GB" noProof="0"/>
              <a:t>Pitch Deck</a:t>
            </a:r>
          </a:p>
        </p:txBody>
      </p:sp>
      <p:sp>
        <p:nvSpPr>
          <p:cNvPr id="13" name="Slide Number Placeholder 12">
            <a:extLst>
              <a:ext uri="{FF2B5EF4-FFF2-40B4-BE49-F238E27FC236}">
                <a16:creationId xmlns:a16="http://schemas.microsoft.com/office/drawing/2014/main" id="{79D5DFC6-39F1-F1CB-1848-1EA3FEBA6F23}"/>
              </a:ext>
            </a:extLst>
          </p:cNvPr>
          <p:cNvSpPr>
            <a:spLocks noGrp="1"/>
          </p:cNvSpPr>
          <p:nvPr>
            <p:ph type="sldNum" sz="quarter" idx="12"/>
          </p:nvPr>
        </p:nvSpPr>
        <p:spPr/>
        <p:txBody>
          <a:bodyPr/>
          <a:lstStyle/>
          <a:p>
            <a:pPr rtl="0"/>
            <a:fld id="{B5CEABB6-07DC-46E8-9B57-56EC44A396E5}" type="slidenum">
              <a:rPr lang="en-GB" noProof="0" smtClean="0"/>
              <a:t>8</a:t>
            </a:fld>
            <a:endParaRPr lang="en-GB" noProof="0"/>
          </a:p>
        </p:txBody>
      </p:sp>
    </p:spTree>
    <p:extLst>
      <p:ext uri="{BB962C8B-B14F-4D97-AF65-F5344CB8AC3E}">
        <p14:creationId xmlns:p14="http://schemas.microsoft.com/office/powerpoint/2010/main" val="3883033257"/>
      </p:ext>
    </p:extLst>
  </p:cSld>
  <p:clrMapOvr>
    <a:masterClrMapping/>
  </p:clrMapOvr>
  <mc:AlternateContent xmlns:mc="http://schemas.openxmlformats.org/markup-compatibility/2006" xmlns:p14="http://schemas.microsoft.com/office/powerpoint/2010/main">
    <mc:Choice Requires="p14">
      <p:transition spd="slow" p14:dur="2000" advTm="45111"/>
    </mc:Choice>
    <mc:Fallback xmlns="">
      <p:transition spd="slow" advTm="45111"/>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BD9E6-FD62-647E-76E2-552D1D0FD2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14A693-A950-D100-C99B-97A92AE689F7}"/>
              </a:ext>
            </a:extLst>
          </p:cNvPr>
          <p:cNvSpPr>
            <a:spLocks noGrp="1"/>
          </p:cNvSpPr>
          <p:nvPr>
            <p:ph type="title"/>
          </p:nvPr>
        </p:nvSpPr>
        <p:spPr/>
        <p:txBody>
          <a:bodyPr/>
          <a:lstStyle/>
          <a:p>
            <a:r>
              <a:rPr lang="en-US" dirty="0"/>
              <a:t>SQL Injection</a:t>
            </a:r>
            <a:endParaRPr lang="en-GB" dirty="0"/>
          </a:p>
        </p:txBody>
      </p:sp>
      <p:sp>
        <p:nvSpPr>
          <p:cNvPr id="3" name="Text Placeholder 2">
            <a:extLst>
              <a:ext uri="{FF2B5EF4-FFF2-40B4-BE49-F238E27FC236}">
                <a16:creationId xmlns:a16="http://schemas.microsoft.com/office/drawing/2014/main" id="{161D5DDE-1E31-75AC-2B07-FFBAAD157C56}"/>
              </a:ext>
            </a:extLst>
          </p:cNvPr>
          <p:cNvSpPr>
            <a:spLocks noGrp="1"/>
          </p:cNvSpPr>
          <p:nvPr>
            <p:ph type="body" sz="quarter" idx="13"/>
          </p:nvPr>
        </p:nvSpPr>
        <p:spPr/>
        <p:txBody>
          <a:bodyPr/>
          <a:lstStyle/>
          <a:p>
            <a:r>
              <a:rPr lang="en-US" dirty="0"/>
              <a:t>Vulnerability</a:t>
            </a:r>
            <a:endParaRPr lang="en-GB" dirty="0"/>
          </a:p>
        </p:txBody>
      </p:sp>
      <p:sp>
        <p:nvSpPr>
          <p:cNvPr id="4" name="Text Placeholder 3">
            <a:extLst>
              <a:ext uri="{FF2B5EF4-FFF2-40B4-BE49-F238E27FC236}">
                <a16:creationId xmlns:a16="http://schemas.microsoft.com/office/drawing/2014/main" id="{9FE56C52-0A37-A23F-97AC-C3A69485E5C5}"/>
              </a:ext>
            </a:extLst>
          </p:cNvPr>
          <p:cNvSpPr>
            <a:spLocks noGrp="1"/>
          </p:cNvSpPr>
          <p:nvPr>
            <p:ph type="body" sz="quarter" idx="14"/>
          </p:nvPr>
        </p:nvSpPr>
        <p:spPr/>
        <p:txBody>
          <a:bodyPr/>
          <a:lstStyle/>
          <a:p>
            <a:r>
              <a:rPr lang="en-US" dirty="0"/>
              <a:t>Affected Area</a:t>
            </a:r>
            <a:endParaRPr lang="en-GB" dirty="0"/>
          </a:p>
        </p:txBody>
      </p:sp>
      <p:sp>
        <p:nvSpPr>
          <p:cNvPr id="5" name="Text Placeholder 4">
            <a:extLst>
              <a:ext uri="{FF2B5EF4-FFF2-40B4-BE49-F238E27FC236}">
                <a16:creationId xmlns:a16="http://schemas.microsoft.com/office/drawing/2014/main" id="{DA345DE7-D718-976E-4EA1-D12E7EE4E9C4}"/>
              </a:ext>
            </a:extLst>
          </p:cNvPr>
          <p:cNvSpPr>
            <a:spLocks noGrp="1"/>
          </p:cNvSpPr>
          <p:nvPr>
            <p:ph type="body" sz="quarter" idx="15"/>
          </p:nvPr>
        </p:nvSpPr>
        <p:spPr/>
        <p:txBody>
          <a:bodyPr/>
          <a:lstStyle/>
          <a:p>
            <a:r>
              <a:rPr lang="en-US" dirty="0"/>
              <a:t>Mitigation</a:t>
            </a:r>
            <a:endParaRPr lang="en-GB" dirty="0"/>
          </a:p>
        </p:txBody>
      </p:sp>
      <p:sp>
        <p:nvSpPr>
          <p:cNvPr id="6" name="Text Placeholder 5">
            <a:extLst>
              <a:ext uri="{FF2B5EF4-FFF2-40B4-BE49-F238E27FC236}">
                <a16:creationId xmlns:a16="http://schemas.microsoft.com/office/drawing/2014/main" id="{82A53DCB-FA10-1459-C730-642A84C946C4}"/>
              </a:ext>
            </a:extLst>
          </p:cNvPr>
          <p:cNvSpPr>
            <a:spLocks noGrp="1"/>
          </p:cNvSpPr>
          <p:nvPr>
            <p:ph type="body" sz="quarter" idx="16"/>
          </p:nvPr>
        </p:nvSpPr>
        <p:spPr/>
        <p:txBody>
          <a:bodyPr/>
          <a:lstStyle/>
          <a:p>
            <a:r>
              <a:rPr lang="en-US" dirty="0"/>
              <a:t>Level of Risk</a:t>
            </a:r>
            <a:endParaRPr lang="en-GB" dirty="0"/>
          </a:p>
        </p:txBody>
      </p:sp>
      <p:sp>
        <p:nvSpPr>
          <p:cNvPr id="7" name="Text Placeholder 6">
            <a:extLst>
              <a:ext uri="{FF2B5EF4-FFF2-40B4-BE49-F238E27FC236}">
                <a16:creationId xmlns:a16="http://schemas.microsoft.com/office/drawing/2014/main" id="{E1AE8CD4-1F2E-2130-2D61-8431DB8CED4C}"/>
              </a:ext>
            </a:extLst>
          </p:cNvPr>
          <p:cNvSpPr>
            <a:spLocks noGrp="1"/>
          </p:cNvSpPr>
          <p:nvPr>
            <p:ph type="body" sz="quarter" idx="17"/>
          </p:nvPr>
        </p:nvSpPr>
        <p:spPr/>
        <p:txBody>
          <a:bodyPr/>
          <a:lstStyle/>
          <a:p>
            <a:r>
              <a:rPr lang="en-US" dirty="0"/>
              <a:t>The database can be manipulated or viewed</a:t>
            </a:r>
            <a:endParaRPr lang="en-GB" dirty="0"/>
          </a:p>
        </p:txBody>
      </p:sp>
      <p:sp>
        <p:nvSpPr>
          <p:cNvPr id="8" name="Text Placeholder 7">
            <a:extLst>
              <a:ext uri="{FF2B5EF4-FFF2-40B4-BE49-F238E27FC236}">
                <a16:creationId xmlns:a16="http://schemas.microsoft.com/office/drawing/2014/main" id="{821D4F5D-90EC-EF87-7720-E538D7C8BFDE}"/>
              </a:ext>
            </a:extLst>
          </p:cNvPr>
          <p:cNvSpPr>
            <a:spLocks noGrp="1"/>
          </p:cNvSpPr>
          <p:nvPr>
            <p:ph type="body" sz="quarter" idx="18"/>
          </p:nvPr>
        </p:nvSpPr>
        <p:spPr/>
        <p:txBody>
          <a:bodyPr/>
          <a:lstStyle/>
          <a:p>
            <a:r>
              <a:rPr lang="en-US" dirty="0"/>
              <a:t>The search bar and the order ID section</a:t>
            </a:r>
            <a:endParaRPr lang="en-GB" dirty="0"/>
          </a:p>
        </p:txBody>
      </p:sp>
      <p:sp>
        <p:nvSpPr>
          <p:cNvPr id="9" name="Text Placeholder 8">
            <a:extLst>
              <a:ext uri="{FF2B5EF4-FFF2-40B4-BE49-F238E27FC236}">
                <a16:creationId xmlns:a16="http://schemas.microsoft.com/office/drawing/2014/main" id="{75E3A937-ED6F-B66C-40C4-6BCED64A9414}"/>
              </a:ext>
            </a:extLst>
          </p:cNvPr>
          <p:cNvSpPr>
            <a:spLocks noGrp="1"/>
          </p:cNvSpPr>
          <p:nvPr>
            <p:ph type="body" sz="quarter" idx="19"/>
          </p:nvPr>
        </p:nvSpPr>
        <p:spPr/>
        <p:txBody>
          <a:bodyPr/>
          <a:lstStyle/>
          <a:p>
            <a:r>
              <a:rPr lang="en-US" dirty="0" err="1"/>
              <a:t>Sanitise</a:t>
            </a:r>
            <a:r>
              <a:rPr lang="en-US" dirty="0"/>
              <a:t> user input</a:t>
            </a:r>
            <a:endParaRPr lang="en-GB" dirty="0"/>
          </a:p>
        </p:txBody>
      </p:sp>
      <p:sp>
        <p:nvSpPr>
          <p:cNvPr id="10" name="Text Placeholder 9">
            <a:extLst>
              <a:ext uri="{FF2B5EF4-FFF2-40B4-BE49-F238E27FC236}">
                <a16:creationId xmlns:a16="http://schemas.microsoft.com/office/drawing/2014/main" id="{7C8C082D-A78C-2C84-2881-F6E3DC7ED9BE}"/>
              </a:ext>
            </a:extLst>
          </p:cNvPr>
          <p:cNvSpPr>
            <a:spLocks noGrp="1"/>
          </p:cNvSpPr>
          <p:nvPr>
            <p:ph type="body" sz="quarter" idx="20"/>
          </p:nvPr>
        </p:nvSpPr>
        <p:spPr/>
        <p:txBody>
          <a:bodyPr/>
          <a:lstStyle/>
          <a:p>
            <a:r>
              <a:rPr lang="en-US" dirty="0"/>
              <a:t>Critical</a:t>
            </a:r>
            <a:endParaRPr lang="en-GB" dirty="0"/>
          </a:p>
        </p:txBody>
      </p:sp>
      <p:sp>
        <p:nvSpPr>
          <p:cNvPr id="11" name="Date Placeholder 10">
            <a:extLst>
              <a:ext uri="{FF2B5EF4-FFF2-40B4-BE49-F238E27FC236}">
                <a16:creationId xmlns:a16="http://schemas.microsoft.com/office/drawing/2014/main" id="{5727238C-8265-F975-9ECE-6EC84613B83F}"/>
              </a:ext>
            </a:extLst>
          </p:cNvPr>
          <p:cNvSpPr>
            <a:spLocks noGrp="1"/>
          </p:cNvSpPr>
          <p:nvPr>
            <p:ph type="dt" sz="half" idx="10"/>
          </p:nvPr>
        </p:nvSpPr>
        <p:spPr/>
        <p:txBody>
          <a:bodyPr/>
          <a:lstStyle/>
          <a:p>
            <a:pPr rtl="0"/>
            <a:r>
              <a:rPr lang="en-GB" noProof="0" dirty="0"/>
              <a:t>2024</a:t>
            </a:r>
          </a:p>
        </p:txBody>
      </p:sp>
      <p:sp>
        <p:nvSpPr>
          <p:cNvPr id="12" name="Footer Placeholder 11">
            <a:extLst>
              <a:ext uri="{FF2B5EF4-FFF2-40B4-BE49-F238E27FC236}">
                <a16:creationId xmlns:a16="http://schemas.microsoft.com/office/drawing/2014/main" id="{D06FC589-9110-63C3-4DC2-39DCB331DB53}"/>
              </a:ext>
            </a:extLst>
          </p:cNvPr>
          <p:cNvSpPr>
            <a:spLocks noGrp="1"/>
          </p:cNvSpPr>
          <p:nvPr>
            <p:ph type="ftr" sz="quarter" idx="11"/>
          </p:nvPr>
        </p:nvSpPr>
        <p:spPr/>
        <p:txBody>
          <a:bodyPr/>
          <a:lstStyle/>
          <a:p>
            <a:pPr algn="l" rtl="0"/>
            <a:r>
              <a:rPr lang="en-GB" noProof="0"/>
              <a:t>Pitch Deck</a:t>
            </a:r>
          </a:p>
        </p:txBody>
      </p:sp>
      <p:sp>
        <p:nvSpPr>
          <p:cNvPr id="13" name="Slide Number Placeholder 12">
            <a:extLst>
              <a:ext uri="{FF2B5EF4-FFF2-40B4-BE49-F238E27FC236}">
                <a16:creationId xmlns:a16="http://schemas.microsoft.com/office/drawing/2014/main" id="{EE53BC2E-ACF0-6926-83DB-3CCAAB38AF55}"/>
              </a:ext>
            </a:extLst>
          </p:cNvPr>
          <p:cNvSpPr>
            <a:spLocks noGrp="1"/>
          </p:cNvSpPr>
          <p:nvPr>
            <p:ph type="sldNum" sz="quarter" idx="12"/>
          </p:nvPr>
        </p:nvSpPr>
        <p:spPr/>
        <p:txBody>
          <a:bodyPr/>
          <a:lstStyle/>
          <a:p>
            <a:pPr rtl="0"/>
            <a:fld id="{B5CEABB6-07DC-46E8-9B57-56EC44A396E5}" type="slidenum">
              <a:rPr lang="en-GB" noProof="0" smtClean="0"/>
              <a:t>9</a:t>
            </a:fld>
            <a:endParaRPr lang="en-GB" noProof="0"/>
          </a:p>
        </p:txBody>
      </p:sp>
    </p:spTree>
    <p:extLst>
      <p:ext uri="{BB962C8B-B14F-4D97-AF65-F5344CB8AC3E}">
        <p14:creationId xmlns:p14="http://schemas.microsoft.com/office/powerpoint/2010/main" val="3931172340"/>
      </p:ext>
    </p:extLst>
  </p:cSld>
  <p:clrMapOvr>
    <a:masterClrMapping/>
  </p:clrMapOvr>
  <mc:AlternateContent xmlns:mc="http://schemas.openxmlformats.org/markup-compatibility/2006" xmlns:p14="http://schemas.microsoft.com/office/powerpoint/2010/main">
    <mc:Choice Requires="p14">
      <p:transition spd="slow" p14:dur="2000" advTm="33692"/>
    </mc:Choice>
    <mc:Fallback xmlns="">
      <p:transition spd="slow" advTm="33692"/>
    </mc:Fallback>
  </mc:AlternateContent>
</p:sld>
</file>

<file path=ppt/theme/theme1.xml><?xml version="1.0" encoding="utf-8"?>
<a:theme xmlns:a="http://schemas.openxmlformats.org/drawingml/2006/main" name="Monolin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3419047_TF22318419_Win32" id="{DA6E7C03-7C07-46B9-8D9D-F061C4AB5C28}" vid="{0874F78C-8308-4EE6-8F19-85387B86915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65e66fd2-48ca-4433-aab3-316f38ecfb7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5155E1F67AC494A8E51EED8DA17F3B1" ma:contentTypeVersion="15" ma:contentTypeDescription="Create a new document." ma:contentTypeScope="" ma:versionID="5b1b26360eccc624b6e74a73fe87a5a2">
  <xsd:schema xmlns:xsd="http://www.w3.org/2001/XMLSchema" xmlns:xs="http://www.w3.org/2001/XMLSchema" xmlns:p="http://schemas.microsoft.com/office/2006/metadata/properties" xmlns:ns3="65e66fd2-48ca-4433-aab3-316f38ecfb78" xmlns:ns4="11249a24-a13c-457e-9b52-0f5ea32f57cf" targetNamespace="http://schemas.microsoft.com/office/2006/metadata/properties" ma:root="true" ma:fieldsID="64294fbd76c4eb28b56c90ca4f30f78e" ns3:_="" ns4:_="">
    <xsd:import namespace="65e66fd2-48ca-4433-aab3-316f38ecfb78"/>
    <xsd:import namespace="11249a24-a13c-457e-9b52-0f5ea32f57c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_activity" minOccurs="0"/>
                <xsd:element ref="ns4:SharedWithUsers" minOccurs="0"/>
                <xsd:element ref="ns4:SharedWithDetails" minOccurs="0"/>
                <xsd:element ref="ns4:SharingHintHash" minOccurs="0"/>
                <xsd:element ref="ns3:MediaServiceObjectDetectorVersions" minOccurs="0"/>
                <xsd:element ref="ns3:MediaServiceSystemTags" minOccurs="0"/>
                <xsd:element ref="ns3:MediaServiceOCR" minOccurs="0"/>
                <xsd:element ref="ns3:MediaServiceDateTaken" minOccurs="0"/>
                <xsd:element ref="ns3:MediaServiceSearchPropertie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e66fd2-48ca-4433-aab3-316f38ecfb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_activity" ma:index="13" nillable="true" ma:displayName="_activity" ma:hidden="true" ma:internalName="_activity">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ystemTags" ma:index="18" nillable="true" ma:displayName="MediaServiceSystemTags" ma:hidden="true" ma:internalName="MediaServiceSystemTags" ma:readOnly="true">
      <xsd:simpleType>
        <xsd:restriction base="dms:Note"/>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1249a24-a13c-457e-9b52-0f5ea32f57c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BA3906-9696-4247-AC0D-DD5C26B2A70A}">
  <ds:schemaRefs>
    <ds:schemaRef ds:uri="http://purl.org/dc/elements/1.1/"/>
    <ds:schemaRef ds:uri="http://www.w3.org/XML/1998/namespace"/>
    <ds:schemaRef ds:uri="http://purl.org/dc/terms/"/>
    <ds:schemaRef ds:uri="http://schemas.microsoft.com/office/infopath/2007/PartnerControls"/>
    <ds:schemaRef ds:uri="http://purl.org/dc/dcmitype/"/>
    <ds:schemaRef ds:uri="http://schemas.openxmlformats.org/package/2006/metadata/core-properties"/>
    <ds:schemaRef ds:uri="http://schemas.microsoft.com/office/2006/documentManagement/types"/>
    <ds:schemaRef ds:uri="11249a24-a13c-457e-9b52-0f5ea32f57cf"/>
    <ds:schemaRef ds:uri="65e66fd2-48ca-4433-aab3-316f38ecfb78"/>
    <ds:schemaRef ds:uri="http://schemas.microsoft.com/office/2006/metadata/properties"/>
  </ds:schemaRefs>
</ds:datastoreItem>
</file>

<file path=customXml/itemProps2.xml><?xml version="1.0" encoding="utf-8"?>
<ds:datastoreItem xmlns:ds="http://schemas.openxmlformats.org/officeDocument/2006/customXml" ds:itemID="{2D446390-8521-40A2-A462-EA068123BED9}">
  <ds:schemaRefs>
    <ds:schemaRef ds:uri="http://schemas.microsoft.com/sharepoint/v3/contenttype/forms"/>
  </ds:schemaRefs>
</ds:datastoreItem>
</file>

<file path=customXml/itemProps3.xml><?xml version="1.0" encoding="utf-8"?>
<ds:datastoreItem xmlns:ds="http://schemas.openxmlformats.org/officeDocument/2006/customXml" ds:itemID="{277D6C0E-1CB6-4965-A8F5-2C664B4D5B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5e66fd2-48ca-4433-aab3-316f38ecfb78"/>
    <ds:schemaRef ds:uri="11249a24-a13c-457e-9b52-0f5ea32f57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{045EBA71-9FBB-41B2-B734-BF6D9634D1E1}tf22318419_win32</Template>
  <TotalTime>244</TotalTime>
  <Words>1284</Words>
  <Application>Microsoft Office PowerPoint</Application>
  <PresentationFormat>Widescreen</PresentationFormat>
  <Paragraphs>141</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Tenorite</vt:lpstr>
      <vt:lpstr>Monoline</vt:lpstr>
      <vt:lpstr>Astley’s Shop Penetration Test</vt:lpstr>
      <vt:lpstr>PROBLEM</vt:lpstr>
      <vt:lpstr>Growing cost of Cyber ATtacks</vt:lpstr>
      <vt:lpstr>Solution</vt:lpstr>
      <vt:lpstr>Aims</vt:lpstr>
      <vt:lpstr>Main Vulnerabilities Found</vt:lpstr>
      <vt:lpstr>File Filtering</vt:lpstr>
      <vt:lpstr>No Encryption</vt:lpstr>
      <vt:lpstr>SQL Injection</vt:lpstr>
      <vt:lpstr>Cross Site Scripting</vt:lpstr>
      <vt:lpstr>Insecure Secret Cookie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JACK LAUNDON</dc:creator>
  <cp:lastModifiedBy>JACK LAUNDON</cp:lastModifiedBy>
  <cp:revision>3</cp:revision>
  <dcterms:created xsi:type="dcterms:W3CDTF">2024-12-17T09:42:09Z</dcterms:created>
  <dcterms:modified xsi:type="dcterms:W3CDTF">2025-01-19T19:53:52Z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0x010100A5155E1F67AC494A8E51EED8DA17F3B1</vt:lpwstr>
  </property>
</Properties>
</file>